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2"/>
  </p:notesMasterIdLst>
  <p:sldIdLst>
    <p:sldId id="260" r:id="rId3"/>
    <p:sldId id="267" r:id="rId4"/>
    <p:sldId id="261" r:id="rId5"/>
    <p:sldId id="264" r:id="rId6"/>
    <p:sldId id="265" r:id="rId7"/>
    <p:sldId id="273" r:id="rId8"/>
    <p:sldId id="295" r:id="rId9"/>
    <p:sldId id="269" r:id="rId10"/>
    <p:sldId id="274" r:id="rId11"/>
    <p:sldId id="268" r:id="rId12"/>
    <p:sldId id="270" r:id="rId13"/>
    <p:sldId id="276" r:id="rId14"/>
    <p:sldId id="280" r:id="rId15"/>
    <p:sldId id="281" r:id="rId16"/>
    <p:sldId id="275" r:id="rId17"/>
    <p:sldId id="277" r:id="rId18"/>
    <p:sldId id="278" r:id="rId19"/>
    <p:sldId id="279" r:id="rId20"/>
    <p:sldId id="286" r:id="rId21"/>
    <p:sldId id="301" r:id="rId22"/>
    <p:sldId id="287" r:id="rId23"/>
    <p:sldId id="289" r:id="rId24"/>
    <p:sldId id="291" r:id="rId25"/>
    <p:sldId id="302" r:id="rId26"/>
    <p:sldId id="290" r:id="rId27"/>
    <p:sldId id="292" r:id="rId28"/>
    <p:sldId id="294" r:id="rId29"/>
    <p:sldId id="282" r:id="rId30"/>
    <p:sldId id="283" r:id="rId31"/>
    <p:sldId id="284" r:id="rId32"/>
    <p:sldId id="285" r:id="rId33"/>
    <p:sldId id="297" r:id="rId34"/>
    <p:sldId id="296" r:id="rId35"/>
    <p:sldId id="300" r:id="rId36"/>
    <p:sldId id="293" r:id="rId37"/>
    <p:sldId id="299" r:id="rId38"/>
    <p:sldId id="257" r:id="rId39"/>
    <p:sldId id="258" r:id="rId40"/>
    <p:sldId id="288" r:id="rId4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D39672-F033-404C-BDB9-FA945A63DDE3}" v="87" dt="2023-10-23T08:36:50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709"/>
  </p:normalViewPr>
  <p:slideViewPr>
    <p:cSldViewPr snapToGrid="0">
      <p:cViewPr varScale="1">
        <p:scale>
          <a:sx n="78" d="100"/>
          <a:sy n="78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y Rajiv" userId="77dca44c-37d0-443a-97f2-12ae7110f943" providerId="ADAL" clId="{3B9A40C2-F36D-4AA6-93BA-151C9ABCA0CA}"/>
    <pc:docChg chg="undo custSel addSld delSld modSld sldOrd">
      <pc:chgData name="Miny Rajiv" userId="77dca44c-37d0-443a-97f2-12ae7110f943" providerId="ADAL" clId="{3B9A40C2-F36D-4AA6-93BA-151C9ABCA0CA}" dt="2023-08-25T10:40:57.625" v="2075" actId="732"/>
      <pc:docMkLst>
        <pc:docMk/>
      </pc:docMkLst>
      <pc:sldChg chg="addSp modSp mod">
        <pc:chgData name="Miny Rajiv" userId="77dca44c-37d0-443a-97f2-12ae7110f943" providerId="ADAL" clId="{3B9A40C2-F36D-4AA6-93BA-151C9ABCA0CA}" dt="2023-08-22T10:05:27.861" v="52" actId="20577"/>
        <pc:sldMkLst>
          <pc:docMk/>
          <pc:sldMk cId="3565809996" sldId="256"/>
        </pc:sldMkLst>
        <pc:spChg chg="add mod">
          <ac:chgData name="Miny Rajiv" userId="77dca44c-37d0-443a-97f2-12ae7110f943" providerId="ADAL" clId="{3B9A40C2-F36D-4AA6-93BA-151C9ABCA0CA}" dt="2023-08-22T10:05:27.861" v="52" actId="20577"/>
          <ac:spMkLst>
            <pc:docMk/>
            <pc:sldMk cId="3565809996" sldId="256"/>
            <ac:spMk id="3" creationId="{22DF7BC9-8433-379F-504A-4E23E154A8BD}"/>
          </ac:spMkLst>
        </pc:spChg>
        <pc:spChg chg="mod">
          <ac:chgData name="Miny Rajiv" userId="77dca44c-37d0-443a-97f2-12ae7110f943" providerId="ADAL" clId="{3B9A40C2-F36D-4AA6-93BA-151C9ABCA0CA}" dt="2023-08-22T10:00:54.571" v="1" actId="21"/>
          <ac:spMkLst>
            <pc:docMk/>
            <pc:sldMk cId="3565809996" sldId="256"/>
            <ac:spMk id="6" creationId="{DA7C281F-DD17-3F7F-3B80-FEA9F41FD642}"/>
          </ac:spMkLst>
        </pc:spChg>
      </pc:sldChg>
      <pc:sldChg chg="add">
        <pc:chgData name="Miny Rajiv" userId="77dca44c-37d0-443a-97f2-12ae7110f943" providerId="ADAL" clId="{3B9A40C2-F36D-4AA6-93BA-151C9ABCA0CA}" dt="2023-08-22T10:01:16.742" v="4" actId="2890"/>
        <pc:sldMkLst>
          <pc:docMk/>
          <pc:sldMk cId="4067352503" sldId="259"/>
        </pc:sldMkLst>
      </pc:sldChg>
      <pc:sldChg chg="addSp delSp modSp add mod ord">
        <pc:chgData name="Miny Rajiv" userId="77dca44c-37d0-443a-97f2-12ae7110f943" providerId="ADAL" clId="{3B9A40C2-F36D-4AA6-93BA-151C9ABCA0CA}" dt="2023-08-22T10:08:54.097" v="142" actId="20577"/>
        <pc:sldMkLst>
          <pc:docMk/>
          <pc:sldMk cId="3166690526" sldId="260"/>
        </pc:sldMkLst>
        <pc:spChg chg="del mod">
          <ac:chgData name="Miny Rajiv" userId="77dca44c-37d0-443a-97f2-12ae7110f943" providerId="ADAL" clId="{3B9A40C2-F36D-4AA6-93BA-151C9ABCA0CA}" dt="2023-08-22T10:04:27.543" v="20" actId="478"/>
          <ac:spMkLst>
            <pc:docMk/>
            <pc:sldMk cId="3166690526" sldId="260"/>
            <ac:spMk id="2" creationId="{D88CB953-777B-18FC-F8F5-80B3C953506A}"/>
          </ac:spMkLst>
        </pc:spChg>
        <pc:spChg chg="del">
          <ac:chgData name="Miny Rajiv" userId="77dca44c-37d0-443a-97f2-12ae7110f943" providerId="ADAL" clId="{3B9A40C2-F36D-4AA6-93BA-151C9ABCA0CA}" dt="2023-08-22T10:04:30.033" v="21" actId="478"/>
          <ac:spMkLst>
            <pc:docMk/>
            <pc:sldMk cId="3166690526" sldId="260"/>
            <ac:spMk id="3" creationId="{B21C7594-F4B5-B07E-23A2-C1E81C57224F}"/>
          </ac:spMkLst>
        </pc:spChg>
        <pc:spChg chg="add mod">
          <ac:chgData name="Miny Rajiv" userId="77dca44c-37d0-443a-97f2-12ae7110f943" providerId="ADAL" clId="{3B9A40C2-F36D-4AA6-93BA-151C9ABCA0CA}" dt="2023-08-22T10:08:54.097" v="142" actId="20577"/>
          <ac:spMkLst>
            <pc:docMk/>
            <pc:sldMk cId="3166690526" sldId="260"/>
            <ac:spMk id="5" creationId="{57D2E2E5-0A39-07FB-5895-54C2E66CE435}"/>
          </ac:spMkLst>
        </pc:spChg>
        <pc:spChg chg="add del mod">
          <ac:chgData name="Miny Rajiv" userId="77dca44c-37d0-443a-97f2-12ae7110f943" providerId="ADAL" clId="{3B9A40C2-F36D-4AA6-93BA-151C9ABCA0CA}" dt="2023-08-22T10:04:33.821" v="22" actId="478"/>
          <ac:spMkLst>
            <pc:docMk/>
            <pc:sldMk cId="3166690526" sldId="260"/>
            <ac:spMk id="7" creationId="{3AB1F431-066F-1EB3-AD37-A3984AFD82BE}"/>
          </ac:spMkLst>
        </pc:spChg>
        <pc:spChg chg="add del mod">
          <ac:chgData name="Miny Rajiv" userId="77dca44c-37d0-443a-97f2-12ae7110f943" providerId="ADAL" clId="{3B9A40C2-F36D-4AA6-93BA-151C9ABCA0CA}" dt="2023-08-22T10:04:35.613" v="23" actId="478"/>
          <ac:spMkLst>
            <pc:docMk/>
            <pc:sldMk cId="3166690526" sldId="260"/>
            <ac:spMk id="9" creationId="{2E689D2F-09E3-8DDD-2463-A7CCCB72FACE}"/>
          </ac:spMkLst>
        </pc:spChg>
      </pc:sldChg>
      <pc:sldChg chg="delSp modSp add del mod">
        <pc:chgData name="Miny Rajiv" userId="77dca44c-37d0-443a-97f2-12ae7110f943" providerId="ADAL" clId="{3B9A40C2-F36D-4AA6-93BA-151C9ABCA0CA}" dt="2023-08-22T10:14:54.793" v="428" actId="404"/>
        <pc:sldMkLst>
          <pc:docMk/>
          <pc:sldMk cId="0" sldId="261"/>
        </pc:sldMkLst>
        <pc:spChg chg="mod">
          <ac:chgData name="Miny Rajiv" userId="77dca44c-37d0-443a-97f2-12ae7110f943" providerId="ADAL" clId="{3B9A40C2-F36D-4AA6-93BA-151C9ABCA0CA}" dt="2023-08-22T10:04:09.710" v="11" actId="13926"/>
          <ac:spMkLst>
            <pc:docMk/>
            <pc:sldMk cId="0" sldId="261"/>
            <ac:spMk id="55" creationId="{00000000-0000-0000-0000-000000000000}"/>
          </ac:spMkLst>
        </pc:spChg>
        <pc:spChg chg="del mod">
          <ac:chgData name="Miny Rajiv" userId="77dca44c-37d0-443a-97f2-12ae7110f943" providerId="ADAL" clId="{3B9A40C2-F36D-4AA6-93BA-151C9ABCA0CA}" dt="2023-08-22T10:04:14.037" v="14"/>
          <ac:spMkLst>
            <pc:docMk/>
            <pc:sldMk cId="0" sldId="261"/>
            <ac:spMk id="56" creationId="{00000000-0000-0000-0000-000000000000}"/>
          </ac:spMkLst>
        </pc:spChg>
        <pc:spChg chg="mod">
          <ac:chgData name="Miny Rajiv" userId="77dca44c-37d0-443a-97f2-12ae7110f943" providerId="ADAL" clId="{3B9A40C2-F36D-4AA6-93BA-151C9ABCA0CA}" dt="2023-08-22T10:09:24.704" v="146" actId="113"/>
          <ac:spMkLst>
            <pc:docMk/>
            <pc:sldMk cId="0" sldId="261"/>
            <ac:spMk id="61" creationId="{00000000-0000-0000-0000-000000000000}"/>
          </ac:spMkLst>
        </pc:spChg>
        <pc:spChg chg="mod">
          <ac:chgData name="Miny Rajiv" userId="77dca44c-37d0-443a-97f2-12ae7110f943" providerId="ADAL" clId="{3B9A40C2-F36D-4AA6-93BA-151C9ABCA0CA}" dt="2023-08-22T10:14:54.793" v="428" actId="404"/>
          <ac:spMkLst>
            <pc:docMk/>
            <pc:sldMk cId="0" sldId="261"/>
            <ac:spMk id="63" creationId="{00000000-0000-0000-0000-000000000000}"/>
          </ac:spMkLst>
        </pc:spChg>
      </pc:sldChg>
      <pc:sldChg chg="delSp modSp add del mod">
        <pc:chgData name="Miny Rajiv" userId="77dca44c-37d0-443a-97f2-12ae7110f943" providerId="ADAL" clId="{3B9A40C2-F36D-4AA6-93BA-151C9ABCA0CA}" dt="2023-08-22T10:08:36.358" v="138" actId="2696"/>
        <pc:sldMkLst>
          <pc:docMk/>
          <pc:sldMk cId="0" sldId="262"/>
        </pc:sldMkLst>
        <pc:spChg chg="del mod">
          <ac:chgData name="Miny Rajiv" userId="77dca44c-37d0-443a-97f2-12ae7110f943" providerId="ADAL" clId="{3B9A40C2-F36D-4AA6-93BA-151C9ABCA0CA}" dt="2023-08-22T10:08:26.723" v="131"/>
          <ac:spMkLst>
            <pc:docMk/>
            <pc:sldMk cId="0" sldId="262"/>
            <ac:spMk id="68" creationId="{00000000-0000-0000-0000-000000000000}"/>
          </ac:spMkLst>
        </pc:spChg>
        <pc:spChg chg="del mod">
          <ac:chgData name="Miny Rajiv" userId="77dca44c-37d0-443a-97f2-12ae7110f943" providerId="ADAL" clId="{3B9A40C2-F36D-4AA6-93BA-151C9ABCA0CA}" dt="2023-08-22T10:08:34.394" v="137"/>
          <ac:spMkLst>
            <pc:docMk/>
            <pc:sldMk cId="0" sldId="262"/>
            <ac:spMk id="70" creationId="{00000000-0000-0000-0000-000000000000}"/>
          </ac:spMkLst>
        </pc:spChg>
      </pc:sldChg>
      <pc:sldChg chg="add del">
        <pc:chgData name="Miny Rajiv" userId="77dca44c-37d0-443a-97f2-12ae7110f943" providerId="ADAL" clId="{3B9A40C2-F36D-4AA6-93BA-151C9ABCA0CA}" dt="2023-08-22T10:05:23.174" v="50" actId="2696"/>
        <pc:sldMkLst>
          <pc:docMk/>
          <pc:sldMk cId="3387402656" sldId="262"/>
        </pc:sldMkLst>
      </pc:sldChg>
      <pc:sldChg chg="delSp modSp add del mod">
        <pc:chgData name="Miny Rajiv" userId="77dca44c-37d0-443a-97f2-12ae7110f943" providerId="ADAL" clId="{3B9A40C2-F36D-4AA6-93BA-151C9ABCA0CA}" dt="2023-08-22T10:16:24.285" v="447" actId="2696"/>
        <pc:sldMkLst>
          <pc:docMk/>
          <pc:sldMk cId="0" sldId="263"/>
        </pc:sldMkLst>
        <pc:spChg chg="del mod">
          <ac:chgData name="Miny Rajiv" userId="77dca44c-37d0-443a-97f2-12ae7110f943" providerId="ADAL" clId="{3B9A40C2-F36D-4AA6-93BA-151C9ABCA0CA}" dt="2023-08-22T10:09:38.345" v="153"/>
          <ac:spMkLst>
            <pc:docMk/>
            <pc:sldMk cId="0" sldId="263"/>
            <ac:spMk id="75" creationId="{00000000-0000-0000-0000-000000000000}"/>
          </ac:spMkLst>
        </pc:spChg>
        <pc:spChg chg="del mod">
          <ac:chgData name="Miny Rajiv" userId="77dca44c-37d0-443a-97f2-12ae7110f943" providerId="ADAL" clId="{3B9A40C2-F36D-4AA6-93BA-151C9ABCA0CA}" dt="2023-08-22T10:09:52.108" v="160"/>
          <ac:spMkLst>
            <pc:docMk/>
            <pc:sldMk cId="0" sldId="263"/>
            <ac:spMk id="77" creationId="{00000000-0000-0000-0000-000000000000}"/>
          </ac:spMkLst>
        </pc:spChg>
      </pc:sldChg>
      <pc:sldChg chg="modSp add mod ord">
        <pc:chgData name="Miny Rajiv" userId="77dca44c-37d0-443a-97f2-12ae7110f943" providerId="ADAL" clId="{3B9A40C2-F36D-4AA6-93BA-151C9ABCA0CA}" dt="2023-08-22T10:18:24.501" v="523"/>
        <pc:sldMkLst>
          <pc:docMk/>
          <pc:sldMk cId="3804976592" sldId="264"/>
        </pc:sldMkLst>
        <pc:spChg chg="mod">
          <ac:chgData name="Miny Rajiv" userId="77dca44c-37d0-443a-97f2-12ae7110f943" providerId="ADAL" clId="{3B9A40C2-F36D-4AA6-93BA-151C9ABCA0CA}" dt="2023-08-22T10:09:30.720" v="148" actId="113"/>
          <ac:spMkLst>
            <pc:docMk/>
            <pc:sldMk cId="3804976592" sldId="264"/>
            <ac:spMk id="61" creationId="{00000000-0000-0000-0000-000000000000}"/>
          </ac:spMkLst>
        </pc:spChg>
        <pc:spChg chg="mod">
          <ac:chgData name="Miny Rajiv" userId="77dca44c-37d0-443a-97f2-12ae7110f943" providerId="ADAL" clId="{3B9A40C2-F36D-4AA6-93BA-151C9ABCA0CA}" dt="2023-08-22T10:14:48.525" v="427" actId="20577"/>
          <ac:spMkLst>
            <pc:docMk/>
            <pc:sldMk cId="3804976592" sldId="264"/>
            <ac:spMk id="63" creationId="{00000000-0000-0000-0000-000000000000}"/>
          </ac:spMkLst>
        </pc:spChg>
      </pc:sldChg>
      <pc:sldChg chg="modSp add mod ord">
        <pc:chgData name="Miny Rajiv" userId="77dca44c-37d0-443a-97f2-12ae7110f943" providerId="ADAL" clId="{3B9A40C2-F36D-4AA6-93BA-151C9ABCA0CA}" dt="2023-08-22T10:15:01.970" v="430" actId="404"/>
        <pc:sldMkLst>
          <pc:docMk/>
          <pc:sldMk cId="2498642583" sldId="265"/>
        </pc:sldMkLst>
        <pc:spChg chg="mod">
          <ac:chgData name="Miny Rajiv" userId="77dca44c-37d0-443a-97f2-12ae7110f943" providerId="ADAL" clId="{3B9A40C2-F36D-4AA6-93BA-151C9ABCA0CA}" dt="2023-08-22T10:09:47.696" v="157" actId="207"/>
          <ac:spMkLst>
            <pc:docMk/>
            <pc:sldMk cId="2498642583" sldId="265"/>
            <ac:spMk id="61" creationId="{00000000-0000-0000-0000-000000000000}"/>
          </ac:spMkLst>
        </pc:spChg>
        <pc:spChg chg="mod">
          <ac:chgData name="Miny Rajiv" userId="77dca44c-37d0-443a-97f2-12ae7110f943" providerId="ADAL" clId="{3B9A40C2-F36D-4AA6-93BA-151C9ABCA0CA}" dt="2023-08-22T10:15:01.970" v="430" actId="404"/>
          <ac:spMkLst>
            <pc:docMk/>
            <pc:sldMk cId="2498642583" sldId="265"/>
            <ac:spMk id="63" creationId="{00000000-0000-0000-0000-000000000000}"/>
          </ac:spMkLst>
        </pc:spChg>
      </pc:sldChg>
      <pc:sldChg chg="delSp modSp add del mod">
        <pc:chgData name="Miny Rajiv" userId="77dca44c-37d0-443a-97f2-12ae7110f943" providerId="ADAL" clId="{3B9A40C2-F36D-4AA6-93BA-151C9ABCA0CA}" dt="2023-08-22T10:16:24.285" v="447" actId="2696"/>
        <pc:sldMkLst>
          <pc:docMk/>
          <pc:sldMk cId="1440331344" sldId="266"/>
        </pc:sldMkLst>
        <pc:spChg chg="del mod">
          <ac:chgData name="Miny Rajiv" userId="77dca44c-37d0-443a-97f2-12ae7110f943" providerId="ADAL" clId="{3B9A40C2-F36D-4AA6-93BA-151C9ABCA0CA}" dt="2023-08-22T10:12:43.535" v="307" actId="478"/>
          <ac:spMkLst>
            <pc:docMk/>
            <pc:sldMk cId="1440331344" sldId="266"/>
            <ac:spMk id="61" creationId="{00000000-0000-0000-0000-000000000000}"/>
          </ac:spMkLst>
        </pc:spChg>
        <pc:spChg chg="mod">
          <ac:chgData name="Miny Rajiv" userId="77dca44c-37d0-443a-97f2-12ae7110f943" providerId="ADAL" clId="{3B9A40C2-F36D-4AA6-93BA-151C9ABCA0CA}" dt="2023-08-22T10:10:59.427" v="187" actId="20577"/>
          <ac:spMkLst>
            <pc:docMk/>
            <pc:sldMk cId="1440331344" sldId="266"/>
            <ac:spMk id="63" creationId="{00000000-0000-0000-0000-000000000000}"/>
          </ac:spMkLst>
        </pc:spChg>
      </pc:sldChg>
      <pc:sldChg chg="modSp add mod">
        <pc:chgData name="Miny Rajiv" userId="77dca44c-37d0-443a-97f2-12ae7110f943" providerId="ADAL" clId="{3B9A40C2-F36D-4AA6-93BA-151C9ABCA0CA}" dt="2023-08-22T10:12:31.538" v="306" actId="1076"/>
        <pc:sldMkLst>
          <pc:docMk/>
          <pc:sldMk cId="3903501001" sldId="267"/>
        </pc:sldMkLst>
        <pc:spChg chg="mod">
          <ac:chgData name="Miny Rajiv" userId="77dca44c-37d0-443a-97f2-12ae7110f943" providerId="ADAL" clId="{3B9A40C2-F36D-4AA6-93BA-151C9ABCA0CA}" dt="2023-08-22T10:12:31.538" v="306" actId="1076"/>
          <ac:spMkLst>
            <pc:docMk/>
            <pc:sldMk cId="3903501001" sldId="267"/>
            <ac:spMk id="5" creationId="{57D2E2E5-0A39-07FB-5895-54C2E66CE435}"/>
          </ac:spMkLst>
        </pc:spChg>
      </pc:sldChg>
      <pc:sldChg chg="modSp add mod ord">
        <pc:chgData name="Miny Rajiv" userId="77dca44c-37d0-443a-97f2-12ae7110f943" providerId="ADAL" clId="{3B9A40C2-F36D-4AA6-93BA-151C9ABCA0CA}" dt="2023-08-22T10:13:02.782" v="324" actId="6549"/>
        <pc:sldMkLst>
          <pc:docMk/>
          <pc:sldMk cId="2936528603" sldId="268"/>
        </pc:sldMkLst>
        <pc:spChg chg="mod">
          <ac:chgData name="Miny Rajiv" userId="77dca44c-37d0-443a-97f2-12ae7110f943" providerId="ADAL" clId="{3B9A40C2-F36D-4AA6-93BA-151C9ABCA0CA}" dt="2023-08-22T10:13:02.782" v="324" actId="6549"/>
          <ac:spMkLst>
            <pc:docMk/>
            <pc:sldMk cId="2936528603" sldId="268"/>
            <ac:spMk id="5" creationId="{57D2E2E5-0A39-07FB-5895-54C2E66CE435}"/>
          </ac:spMkLst>
        </pc:spChg>
      </pc:sldChg>
      <pc:sldChg chg="modSp add mod ord">
        <pc:chgData name="Miny Rajiv" userId="77dca44c-37d0-443a-97f2-12ae7110f943" providerId="ADAL" clId="{3B9A40C2-F36D-4AA6-93BA-151C9ABCA0CA}" dt="2023-08-22T11:56:59.438" v="1814" actId="20577"/>
        <pc:sldMkLst>
          <pc:docMk/>
          <pc:sldMk cId="3192669249" sldId="269"/>
        </pc:sldMkLst>
        <pc:spChg chg="mod">
          <ac:chgData name="Miny Rajiv" userId="77dca44c-37d0-443a-97f2-12ae7110f943" providerId="ADAL" clId="{3B9A40C2-F36D-4AA6-93BA-151C9ABCA0CA}" dt="2023-08-22T11:51:19.888" v="1220" actId="20577"/>
          <ac:spMkLst>
            <pc:docMk/>
            <pc:sldMk cId="3192669249" sldId="269"/>
            <ac:spMk id="61" creationId="{00000000-0000-0000-0000-000000000000}"/>
          </ac:spMkLst>
        </pc:spChg>
        <pc:spChg chg="mod">
          <ac:chgData name="Miny Rajiv" userId="77dca44c-37d0-443a-97f2-12ae7110f943" providerId="ADAL" clId="{3B9A40C2-F36D-4AA6-93BA-151C9ABCA0CA}" dt="2023-08-22T11:56:59.438" v="1814" actId="20577"/>
          <ac:spMkLst>
            <pc:docMk/>
            <pc:sldMk cId="3192669249" sldId="269"/>
            <ac:spMk id="63" creationId="{00000000-0000-0000-0000-000000000000}"/>
          </ac:spMkLst>
        </pc:spChg>
      </pc:sldChg>
      <pc:sldChg chg="addSp delSp modSp add mod">
        <pc:chgData name="Miny Rajiv" userId="77dca44c-37d0-443a-97f2-12ae7110f943" providerId="ADAL" clId="{3B9A40C2-F36D-4AA6-93BA-151C9ABCA0CA}" dt="2023-08-22T10:16:17.875" v="446" actId="403"/>
        <pc:sldMkLst>
          <pc:docMk/>
          <pc:sldMk cId="66403005" sldId="270"/>
        </pc:sldMkLst>
        <pc:spChg chg="add del">
          <ac:chgData name="Miny Rajiv" userId="77dca44c-37d0-443a-97f2-12ae7110f943" providerId="ADAL" clId="{3B9A40C2-F36D-4AA6-93BA-151C9ABCA0CA}" dt="2023-08-22T10:13:56.878" v="377" actId="22"/>
          <ac:spMkLst>
            <pc:docMk/>
            <pc:sldMk cId="66403005" sldId="270"/>
            <ac:spMk id="3" creationId="{5CC995E5-FEF4-60AD-1153-298B9EA4245F}"/>
          </ac:spMkLst>
        </pc:spChg>
        <pc:spChg chg="add mod">
          <ac:chgData name="Miny Rajiv" userId="77dca44c-37d0-443a-97f2-12ae7110f943" providerId="ADAL" clId="{3B9A40C2-F36D-4AA6-93BA-151C9ABCA0CA}" dt="2023-08-22T10:16:17.875" v="446" actId="403"/>
          <ac:spMkLst>
            <pc:docMk/>
            <pc:sldMk cId="66403005" sldId="270"/>
            <ac:spMk id="4" creationId="{E52851BF-5E74-3DD4-802F-0586640557DD}"/>
          </ac:spMkLst>
        </pc:spChg>
        <pc:spChg chg="add del mod">
          <ac:chgData name="Miny Rajiv" userId="77dca44c-37d0-443a-97f2-12ae7110f943" providerId="ADAL" clId="{3B9A40C2-F36D-4AA6-93BA-151C9ABCA0CA}" dt="2023-08-22T10:16:02.565" v="444" actId="1076"/>
          <ac:spMkLst>
            <pc:docMk/>
            <pc:sldMk cId="66403005" sldId="270"/>
            <ac:spMk id="61" creationId="{00000000-0000-0000-0000-000000000000}"/>
          </ac:spMkLst>
        </pc:spChg>
        <pc:spChg chg="del">
          <ac:chgData name="Miny Rajiv" userId="77dca44c-37d0-443a-97f2-12ae7110f943" providerId="ADAL" clId="{3B9A40C2-F36D-4AA6-93BA-151C9ABCA0CA}" dt="2023-08-22T10:15:40.556" v="433" actId="478"/>
          <ac:spMkLst>
            <pc:docMk/>
            <pc:sldMk cId="66403005" sldId="270"/>
            <ac:spMk id="63" creationId="{00000000-0000-0000-0000-000000000000}"/>
          </ac:spMkLst>
        </pc:spChg>
      </pc:sldChg>
      <pc:sldChg chg="addSp delSp modSp add mod ord">
        <pc:chgData name="Miny Rajiv" userId="77dca44c-37d0-443a-97f2-12ae7110f943" providerId="ADAL" clId="{3B9A40C2-F36D-4AA6-93BA-151C9ABCA0CA}" dt="2023-08-25T10:40:31.644" v="2072" actId="14100"/>
        <pc:sldMkLst>
          <pc:docMk/>
          <pc:sldMk cId="3327340017" sldId="271"/>
        </pc:sldMkLst>
        <pc:spChg chg="add mod">
          <ac:chgData name="Miny Rajiv" userId="77dca44c-37d0-443a-97f2-12ae7110f943" providerId="ADAL" clId="{3B9A40C2-F36D-4AA6-93BA-151C9ABCA0CA}" dt="2023-08-25T10:38:31.864" v="2056" actId="1076"/>
          <ac:spMkLst>
            <pc:docMk/>
            <pc:sldMk cId="3327340017" sldId="271"/>
            <ac:spMk id="5" creationId="{A8A672EC-7EA1-D8E7-449E-6C0631C2750E}"/>
          </ac:spMkLst>
        </pc:spChg>
        <pc:spChg chg="add mod">
          <ac:chgData name="Miny Rajiv" userId="77dca44c-37d0-443a-97f2-12ae7110f943" providerId="ADAL" clId="{3B9A40C2-F36D-4AA6-93BA-151C9ABCA0CA}" dt="2023-08-25T10:40:25.047" v="2070" actId="1076"/>
          <ac:spMkLst>
            <pc:docMk/>
            <pc:sldMk cId="3327340017" sldId="271"/>
            <ac:spMk id="6" creationId="{A9635480-F5BA-E503-02D2-F6663D8A856B}"/>
          </ac:spMkLst>
        </pc:spChg>
        <pc:spChg chg="mod">
          <ac:chgData name="Miny Rajiv" userId="77dca44c-37d0-443a-97f2-12ae7110f943" providerId="ADAL" clId="{3B9A40C2-F36D-4AA6-93BA-151C9ABCA0CA}" dt="2023-08-22T10:17:26.008" v="502" actId="20577"/>
          <ac:spMkLst>
            <pc:docMk/>
            <pc:sldMk cId="3327340017" sldId="271"/>
            <ac:spMk id="61" creationId="{00000000-0000-0000-0000-000000000000}"/>
          </ac:spMkLst>
        </pc:spChg>
        <pc:spChg chg="del">
          <ac:chgData name="Miny Rajiv" userId="77dca44c-37d0-443a-97f2-12ae7110f943" providerId="ADAL" clId="{3B9A40C2-F36D-4AA6-93BA-151C9ABCA0CA}" dt="2023-08-25T10:37:53.980" v="2050" actId="478"/>
          <ac:spMkLst>
            <pc:docMk/>
            <pc:sldMk cId="3327340017" sldId="271"/>
            <ac:spMk id="63" creationId="{00000000-0000-0000-0000-000000000000}"/>
          </ac:spMkLst>
        </pc:spChg>
        <pc:picChg chg="add del mod">
          <ac:chgData name="Miny Rajiv" userId="77dca44c-37d0-443a-97f2-12ae7110f943" providerId="ADAL" clId="{3B9A40C2-F36D-4AA6-93BA-151C9ABCA0CA}" dt="2023-08-25T10:31:29.971" v="2002" actId="21"/>
          <ac:picMkLst>
            <pc:docMk/>
            <pc:sldMk cId="3327340017" sldId="271"/>
            <ac:picMk id="3" creationId="{86DBCC2C-EC42-28D1-0019-32DE1EC8B99E}"/>
          </ac:picMkLst>
        </pc:picChg>
        <pc:picChg chg="add mod">
          <ac:chgData name="Miny Rajiv" userId="77dca44c-37d0-443a-97f2-12ae7110f943" providerId="ADAL" clId="{3B9A40C2-F36D-4AA6-93BA-151C9ABCA0CA}" dt="2023-08-25T10:38:01.721" v="2052" actId="14100"/>
          <ac:picMkLst>
            <pc:docMk/>
            <pc:sldMk cId="3327340017" sldId="271"/>
            <ac:picMk id="4" creationId="{D44F86C3-93A3-3FBB-8F83-08F4A955C965}"/>
          </ac:picMkLst>
        </pc:picChg>
        <pc:picChg chg="add mod ord modCrop">
          <ac:chgData name="Miny Rajiv" userId="77dca44c-37d0-443a-97f2-12ae7110f943" providerId="ADAL" clId="{3B9A40C2-F36D-4AA6-93BA-151C9ABCA0CA}" dt="2023-08-25T10:40:17.006" v="2069" actId="732"/>
          <ac:picMkLst>
            <pc:docMk/>
            <pc:sldMk cId="3327340017" sldId="271"/>
            <ac:picMk id="10" creationId="{994C7DF6-92E5-4E2B-64A8-9B925C07FCCA}"/>
          </ac:picMkLst>
        </pc:picChg>
        <pc:cxnChg chg="add mod">
          <ac:chgData name="Miny Rajiv" userId="77dca44c-37d0-443a-97f2-12ae7110f943" providerId="ADAL" clId="{3B9A40C2-F36D-4AA6-93BA-151C9ABCA0CA}" dt="2023-08-25T10:40:31.644" v="2072" actId="14100"/>
          <ac:cxnSpMkLst>
            <pc:docMk/>
            <pc:sldMk cId="3327340017" sldId="271"/>
            <ac:cxnSpMk id="7" creationId="{29ABAACF-56F6-E030-87BF-703B60E2DB5F}"/>
          </ac:cxnSpMkLst>
        </pc:cxnChg>
      </pc:sldChg>
      <pc:sldChg chg="addSp delSp modSp add mod ord">
        <pc:chgData name="Miny Rajiv" userId="77dca44c-37d0-443a-97f2-12ae7110f943" providerId="ADAL" clId="{3B9A40C2-F36D-4AA6-93BA-151C9ABCA0CA}" dt="2023-08-25T10:40:57.625" v="2075" actId="732"/>
        <pc:sldMkLst>
          <pc:docMk/>
          <pc:sldMk cId="2067894184" sldId="272"/>
        </pc:sldMkLst>
        <pc:spChg chg="add mod">
          <ac:chgData name="Miny Rajiv" userId="77dca44c-37d0-443a-97f2-12ae7110f943" providerId="ADAL" clId="{3B9A40C2-F36D-4AA6-93BA-151C9ABCA0CA}" dt="2023-08-25T10:36:18.238" v="2037" actId="1076"/>
          <ac:spMkLst>
            <pc:docMk/>
            <pc:sldMk cId="2067894184" sldId="272"/>
            <ac:spMk id="3" creationId="{44620040-2C8D-E7A8-2379-FD3220A96185}"/>
          </ac:spMkLst>
        </pc:spChg>
        <pc:spChg chg="add mod">
          <ac:chgData name="Miny Rajiv" userId="77dca44c-37d0-443a-97f2-12ae7110f943" providerId="ADAL" clId="{3B9A40C2-F36D-4AA6-93BA-151C9ABCA0CA}" dt="2023-08-25T10:36:43.242" v="2042" actId="1076"/>
          <ac:spMkLst>
            <pc:docMk/>
            <pc:sldMk cId="2067894184" sldId="272"/>
            <ac:spMk id="8" creationId="{E80BFAFE-1176-D36B-4D6D-3F85A06DD102}"/>
          </ac:spMkLst>
        </pc:spChg>
        <pc:spChg chg="mod">
          <ac:chgData name="Miny Rajiv" userId="77dca44c-37d0-443a-97f2-12ae7110f943" providerId="ADAL" clId="{3B9A40C2-F36D-4AA6-93BA-151C9ABCA0CA}" dt="2023-08-22T10:17:33.456" v="509" actId="20577"/>
          <ac:spMkLst>
            <pc:docMk/>
            <pc:sldMk cId="2067894184" sldId="272"/>
            <ac:spMk id="61" creationId="{00000000-0000-0000-0000-000000000000}"/>
          </ac:spMkLst>
        </pc:spChg>
        <pc:spChg chg="del">
          <ac:chgData name="Miny Rajiv" userId="77dca44c-37d0-443a-97f2-12ae7110f943" providerId="ADAL" clId="{3B9A40C2-F36D-4AA6-93BA-151C9ABCA0CA}" dt="2023-08-25T10:31:34.691" v="2004" actId="478"/>
          <ac:spMkLst>
            <pc:docMk/>
            <pc:sldMk cId="2067894184" sldId="272"/>
            <ac:spMk id="63" creationId="{00000000-0000-0000-0000-000000000000}"/>
          </ac:spMkLst>
        </pc:spChg>
        <pc:picChg chg="add del mod ord modCrop">
          <ac:chgData name="Miny Rajiv" userId="77dca44c-37d0-443a-97f2-12ae7110f943" providerId="ADAL" clId="{3B9A40C2-F36D-4AA6-93BA-151C9ABCA0CA}" dt="2023-08-25T10:36:59.899" v="2045" actId="732"/>
          <ac:picMkLst>
            <pc:docMk/>
            <pc:sldMk cId="2067894184" sldId="272"/>
            <ac:picMk id="2" creationId="{18F5CEE9-DC22-AF8A-32B4-0BA85FE18056}"/>
          </ac:picMkLst>
        </pc:picChg>
        <pc:picChg chg="add del mod ord">
          <ac:chgData name="Miny Rajiv" userId="77dca44c-37d0-443a-97f2-12ae7110f943" providerId="ADAL" clId="{3B9A40C2-F36D-4AA6-93BA-151C9ABCA0CA}" dt="2023-08-25T10:35:56.922" v="2030" actId="22"/>
          <ac:picMkLst>
            <pc:docMk/>
            <pc:sldMk cId="2067894184" sldId="272"/>
            <ac:picMk id="5" creationId="{B7DF141F-ABF1-ABB9-047E-086DC6139D6B}"/>
          </ac:picMkLst>
        </pc:picChg>
        <pc:picChg chg="add mod ord modCrop">
          <ac:chgData name="Miny Rajiv" userId="77dca44c-37d0-443a-97f2-12ae7110f943" providerId="ADAL" clId="{3B9A40C2-F36D-4AA6-93BA-151C9ABCA0CA}" dt="2023-08-25T10:40:57.625" v="2075" actId="732"/>
          <ac:picMkLst>
            <pc:docMk/>
            <pc:sldMk cId="2067894184" sldId="272"/>
            <ac:picMk id="7" creationId="{A4AA3116-EFA3-A2FE-E6BB-3954FC4B1A06}"/>
          </ac:picMkLst>
        </pc:picChg>
        <pc:cxnChg chg="add mod">
          <ac:chgData name="Miny Rajiv" userId="77dca44c-37d0-443a-97f2-12ae7110f943" providerId="ADAL" clId="{3B9A40C2-F36D-4AA6-93BA-151C9ABCA0CA}" dt="2023-08-25T10:37:20.166" v="2047" actId="1582"/>
          <ac:cxnSpMkLst>
            <pc:docMk/>
            <pc:sldMk cId="2067894184" sldId="272"/>
            <ac:cxnSpMk id="10" creationId="{7E9CAA6B-DDFA-B0ED-60A0-1E6E00D83678}"/>
          </ac:cxnSpMkLst>
        </pc:cxnChg>
      </pc:sldChg>
      <pc:sldChg chg="modSp add mod ord">
        <pc:chgData name="Miny Rajiv" userId="77dca44c-37d0-443a-97f2-12ae7110f943" providerId="ADAL" clId="{3B9A40C2-F36D-4AA6-93BA-151C9ABCA0CA}" dt="2023-08-22T10:18:07.252" v="517"/>
        <pc:sldMkLst>
          <pc:docMk/>
          <pc:sldMk cId="2313883018" sldId="273"/>
        </pc:sldMkLst>
        <pc:spChg chg="mod">
          <ac:chgData name="Miny Rajiv" userId="77dca44c-37d0-443a-97f2-12ae7110f943" providerId="ADAL" clId="{3B9A40C2-F36D-4AA6-93BA-151C9ABCA0CA}" dt="2023-08-22T10:18:00.103" v="515" actId="20577"/>
          <ac:spMkLst>
            <pc:docMk/>
            <pc:sldMk cId="2313883018" sldId="273"/>
            <ac:spMk id="5" creationId="{57D2E2E5-0A39-07FB-5895-54C2E66CE435}"/>
          </ac:spMkLst>
        </pc:spChg>
      </pc:sldChg>
      <pc:sldChg chg="modSp add mod">
        <pc:chgData name="Miny Rajiv" userId="77dca44c-37d0-443a-97f2-12ae7110f943" providerId="ADAL" clId="{3B9A40C2-F36D-4AA6-93BA-151C9ABCA0CA}" dt="2023-08-22T11:58:17.907" v="1998" actId="20577"/>
        <pc:sldMkLst>
          <pc:docMk/>
          <pc:sldMk cId="460649143" sldId="274"/>
        </pc:sldMkLst>
        <pc:spChg chg="mod">
          <ac:chgData name="Miny Rajiv" userId="77dca44c-37d0-443a-97f2-12ae7110f943" providerId="ADAL" clId="{3B9A40C2-F36D-4AA6-93BA-151C9ABCA0CA}" dt="2023-08-22T11:51:25.395" v="1228" actId="5793"/>
          <ac:spMkLst>
            <pc:docMk/>
            <pc:sldMk cId="460649143" sldId="274"/>
            <ac:spMk id="61" creationId="{00000000-0000-0000-0000-000000000000}"/>
          </ac:spMkLst>
        </pc:spChg>
        <pc:spChg chg="mod">
          <ac:chgData name="Miny Rajiv" userId="77dca44c-37d0-443a-97f2-12ae7110f943" providerId="ADAL" clId="{3B9A40C2-F36D-4AA6-93BA-151C9ABCA0CA}" dt="2023-08-22T11:58:17.907" v="1998" actId="20577"/>
          <ac:spMkLst>
            <pc:docMk/>
            <pc:sldMk cId="460649143" sldId="274"/>
            <ac:spMk id="63" creationId="{00000000-0000-0000-0000-000000000000}"/>
          </ac:spMkLst>
        </pc:spChg>
      </pc:sldChg>
      <pc:sldMasterChg chg="addSldLayout delSldLayout">
        <pc:chgData name="Miny Rajiv" userId="77dca44c-37d0-443a-97f2-12ae7110f943" providerId="ADAL" clId="{3B9A40C2-F36D-4AA6-93BA-151C9ABCA0CA}" dt="2023-08-22T10:05:23.174" v="50" actId="2696"/>
        <pc:sldMasterMkLst>
          <pc:docMk/>
          <pc:sldMasterMk cId="1550558892" sldId="2147483648"/>
        </pc:sldMasterMkLst>
        <pc:sldLayoutChg chg="add del">
          <pc:chgData name="Miny Rajiv" userId="77dca44c-37d0-443a-97f2-12ae7110f943" providerId="ADAL" clId="{3B9A40C2-F36D-4AA6-93BA-151C9ABCA0CA}" dt="2023-08-22T10:05:23.174" v="50" actId="2696"/>
          <pc:sldLayoutMkLst>
            <pc:docMk/>
            <pc:sldMasterMk cId="1550558892" sldId="2147483648"/>
            <pc:sldLayoutMk cId="1150370437" sldId="2147483660"/>
          </pc:sldLayoutMkLst>
        </pc:sldLayoutChg>
      </pc:sldMasterChg>
    </pc:docChg>
  </pc:docChgLst>
  <pc:docChgLst>
    <pc:chgData name="Miny Rajiv" userId="77dca44c-37d0-443a-97f2-12ae7110f943" providerId="ADAL" clId="{6FD39672-F033-404C-BDB9-FA945A63DDE3}"/>
    <pc:docChg chg="undo redo custSel addSld delSld modSld sldOrd">
      <pc:chgData name="Miny Rajiv" userId="77dca44c-37d0-443a-97f2-12ae7110f943" providerId="ADAL" clId="{6FD39672-F033-404C-BDB9-FA945A63DDE3}" dt="2023-10-23T08:37:05.770" v="3999" actId="14100"/>
      <pc:docMkLst>
        <pc:docMk/>
      </pc:docMkLst>
      <pc:sldChg chg="del">
        <pc:chgData name="Miny Rajiv" userId="77dca44c-37d0-443a-97f2-12ae7110f943" providerId="ADAL" clId="{6FD39672-F033-404C-BDB9-FA945A63DDE3}" dt="2023-09-24T14:03:21.400" v="576" actId="2696"/>
        <pc:sldMkLst>
          <pc:docMk/>
          <pc:sldMk cId="3565809996" sldId="256"/>
        </pc:sldMkLst>
      </pc:sldChg>
      <pc:sldChg chg="del">
        <pc:chgData name="Miny Rajiv" userId="77dca44c-37d0-443a-97f2-12ae7110f943" providerId="ADAL" clId="{6FD39672-F033-404C-BDB9-FA945A63DDE3}" dt="2023-09-24T14:03:31.496" v="579" actId="2696"/>
        <pc:sldMkLst>
          <pc:docMk/>
          <pc:sldMk cId="4067352503" sldId="259"/>
        </pc:sldMkLst>
      </pc:sldChg>
      <pc:sldChg chg="modSp mod">
        <pc:chgData name="Miny Rajiv" userId="77dca44c-37d0-443a-97f2-12ae7110f943" providerId="ADAL" clId="{6FD39672-F033-404C-BDB9-FA945A63DDE3}" dt="2023-09-24T13:37:52.341" v="186" actId="404"/>
        <pc:sldMkLst>
          <pc:docMk/>
          <pc:sldMk cId="3804976592" sldId="264"/>
        </pc:sldMkLst>
        <pc:spChg chg="mod">
          <ac:chgData name="Miny Rajiv" userId="77dca44c-37d0-443a-97f2-12ae7110f943" providerId="ADAL" clId="{6FD39672-F033-404C-BDB9-FA945A63DDE3}" dt="2023-09-24T13:36:35.564" v="1" actId="20577"/>
          <ac:spMkLst>
            <pc:docMk/>
            <pc:sldMk cId="3804976592" sldId="264"/>
            <ac:spMk id="61" creationId="{00000000-0000-0000-0000-000000000000}"/>
          </ac:spMkLst>
        </pc:spChg>
        <pc:spChg chg="mod">
          <ac:chgData name="Miny Rajiv" userId="77dca44c-37d0-443a-97f2-12ae7110f943" providerId="ADAL" clId="{6FD39672-F033-404C-BDB9-FA945A63DDE3}" dt="2023-09-24T13:37:52.341" v="186" actId="404"/>
          <ac:spMkLst>
            <pc:docMk/>
            <pc:sldMk cId="3804976592" sldId="264"/>
            <ac:spMk id="63" creationId="{00000000-0000-0000-0000-000000000000}"/>
          </ac:spMkLst>
        </pc:spChg>
      </pc:sldChg>
      <pc:sldChg chg="modSp mod">
        <pc:chgData name="Miny Rajiv" userId="77dca44c-37d0-443a-97f2-12ae7110f943" providerId="ADAL" clId="{6FD39672-F033-404C-BDB9-FA945A63DDE3}" dt="2023-09-24T13:38:27.137" v="257" actId="20577"/>
        <pc:sldMkLst>
          <pc:docMk/>
          <pc:sldMk cId="2498642583" sldId="265"/>
        </pc:sldMkLst>
        <pc:spChg chg="mod">
          <ac:chgData name="Miny Rajiv" userId="77dca44c-37d0-443a-97f2-12ae7110f943" providerId="ADAL" clId="{6FD39672-F033-404C-BDB9-FA945A63DDE3}" dt="2023-09-24T13:38:27.137" v="257" actId="20577"/>
          <ac:spMkLst>
            <pc:docMk/>
            <pc:sldMk cId="2498642583" sldId="265"/>
            <ac:spMk id="63" creationId="{00000000-0000-0000-0000-000000000000}"/>
          </ac:spMkLst>
        </pc:spChg>
      </pc:sldChg>
      <pc:sldChg chg="addSp delSp modSp mod modNotesTx">
        <pc:chgData name="Miny Rajiv" userId="77dca44c-37d0-443a-97f2-12ae7110f943" providerId="ADAL" clId="{6FD39672-F033-404C-BDB9-FA945A63DDE3}" dt="2023-09-25T14:20:16.955" v="1278" actId="20577"/>
        <pc:sldMkLst>
          <pc:docMk/>
          <pc:sldMk cId="66403005" sldId="270"/>
        </pc:sldMkLst>
        <pc:spChg chg="add del">
          <ac:chgData name="Miny Rajiv" userId="77dca44c-37d0-443a-97f2-12ae7110f943" providerId="ADAL" clId="{6FD39672-F033-404C-BDB9-FA945A63DDE3}" dt="2023-09-24T13:47:03.977" v="299" actId="478"/>
          <ac:spMkLst>
            <pc:docMk/>
            <pc:sldMk cId="66403005" sldId="270"/>
            <ac:spMk id="2" creationId="{4128E4A2-780B-13F6-7832-752EDC2EB8F5}"/>
          </ac:spMkLst>
        </pc:spChg>
        <pc:spChg chg="mod">
          <ac:chgData name="Miny Rajiv" userId="77dca44c-37d0-443a-97f2-12ae7110f943" providerId="ADAL" clId="{6FD39672-F033-404C-BDB9-FA945A63DDE3}" dt="2023-09-25T10:26:48.126" v="1141" actId="1076"/>
          <ac:spMkLst>
            <pc:docMk/>
            <pc:sldMk cId="66403005" sldId="270"/>
            <ac:spMk id="4" creationId="{E52851BF-5E74-3DD4-802F-0586640557DD}"/>
          </ac:spMkLst>
        </pc:spChg>
        <pc:spChg chg="add del">
          <ac:chgData name="Miny Rajiv" userId="77dca44c-37d0-443a-97f2-12ae7110f943" providerId="ADAL" clId="{6FD39672-F033-404C-BDB9-FA945A63DDE3}" dt="2023-09-24T13:48:33.917" v="426"/>
          <ac:spMkLst>
            <pc:docMk/>
            <pc:sldMk cId="66403005" sldId="270"/>
            <ac:spMk id="6" creationId="{886FCD6E-1C5D-4724-3B74-D0658799F39E}"/>
          </ac:spMkLst>
        </pc:spChg>
        <pc:spChg chg="add mod">
          <ac:chgData name="Miny Rajiv" userId="77dca44c-37d0-443a-97f2-12ae7110f943" providerId="ADAL" clId="{6FD39672-F033-404C-BDB9-FA945A63DDE3}" dt="2023-09-25T10:20:48.552" v="1119" actId="20577"/>
          <ac:spMkLst>
            <pc:docMk/>
            <pc:sldMk cId="66403005" sldId="270"/>
            <ac:spMk id="7" creationId="{9DA9E324-10EA-CCC6-05FE-4EE3399033D1}"/>
          </ac:spMkLst>
        </pc:spChg>
        <pc:spChg chg="add del">
          <ac:chgData name="Miny Rajiv" userId="77dca44c-37d0-443a-97f2-12ae7110f943" providerId="ADAL" clId="{6FD39672-F033-404C-BDB9-FA945A63DDE3}" dt="2023-09-25T10:20:23.769" v="1102" actId="22"/>
          <ac:spMkLst>
            <pc:docMk/>
            <pc:sldMk cId="66403005" sldId="270"/>
            <ac:spMk id="10" creationId="{D93F4A93-81F5-8209-8474-8C74F2C0A540}"/>
          </ac:spMkLst>
        </pc:spChg>
        <pc:spChg chg="mod">
          <ac:chgData name="Miny Rajiv" userId="77dca44c-37d0-443a-97f2-12ae7110f943" providerId="ADAL" clId="{6FD39672-F033-404C-BDB9-FA945A63DDE3}" dt="2023-09-24T13:47:00.100" v="297" actId="5793"/>
          <ac:spMkLst>
            <pc:docMk/>
            <pc:sldMk cId="66403005" sldId="270"/>
            <ac:spMk id="61" creationId="{00000000-0000-0000-0000-000000000000}"/>
          </ac:spMkLst>
        </pc:spChg>
        <pc:graphicFrameChg chg="add del mod modGraphic">
          <ac:chgData name="Miny Rajiv" userId="77dca44c-37d0-443a-97f2-12ae7110f943" providerId="ADAL" clId="{6FD39672-F033-404C-BDB9-FA945A63DDE3}" dt="2023-09-25T10:21:22.130" v="1125" actId="21"/>
          <ac:graphicFrameMkLst>
            <pc:docMk/>
            <pc:sldMk cId="66403005" sldId="270"/>
            <ac:graphicFrameMk id="8" creationId="{17314A83-2801-BEAB-94E0-527FE194C7B0}"/>
          </ac:graphicFrameMkLst>
        </pc:graphicFrameChg>
        <pc:graphicFrameChg chg="add mod">
          <ac:chgData name="Miny Rajiv" userId="77dca44c-37d0-443a-97f2-12ae7110f943" providerId="ADAL" clId="{6FD39672-F033-404C-BDB9-FA945A63DDE3}" dt="2023-09-25T10:29:18.073" v="1153" actId="1076"/>
          <ac:graphicFrameMkLst>
            <pc:docMk/>
            <pc:sldMk cId="66403005" sldId="270"/>
            <ac:graphicFrameMk id="13" creationId="{87F77CA7-1109-91CF-C896-079FF7A7DBC5}"/>
          </ac:graphicFrameMkLst>
        </pc:graphicFrameChg>
        <pc:picChg chg="add mod ord">
          <ac:chgData name="Miny Rajiv" userId="77dca44c-37d0-443a-97f2-12ae7110f943" providerId="ADAL" clId="{6FD39672-F033-404C-BDB9-FA945A63DDE3}" dt="2023-09-25T10:26:54.534" v="1144" actId="1076"/>
          <ac:picMkLst>
            <pc:docMk/>
            <pc:sldMk cId="66403005" sldId="270"/>
            <ac:picMk id="5" creationId="{A60E9068-9C88-9D05-8BE3-B70EF43212A5}"/>
          </ac:picMkLst>
        </pc:picChg>
        <pc:picChg chg="add del mod modCrop">
          <ac:chgData name="Miny Rajiv" userId="77dca44c-37d0-443a-97f2-12ae7110f943" providerId="ADAL" clId="{6FD39672-F033-404C-BDB9-FA945A63DDE3}" dt="2023-09-25T10:26:43.659" v="1140" actId="478"/>
          <ac:picMkLst>
            <pc:docMk/>
            <pc:sldMk cId="66403005" sldId="270"/>
            <ac:picMk id="12" creationId="{C6AEB9A7-EA01-9BE2-7BD2-B3449CCE2234}"/>
          </ac:picMkLst>
        </pc:picChg>
        <pc:picChg chg="add mod">
          <ac:chgData name="Miny Rajiv" userId="77dca44c-37d0-443a-97f2-12ae7110f943" providerId="ADAL" clId="{6FD39672-F033-404C-BDB9-FA945A63DDE3}" dt="2023-09-25T10:28:44.762" v="1150" actId="1076"/>
          <ac:picMkLst>
            <pc:docMk/>
            <pc:sldMk cId="66403005" sldId="270"/>
            <ac:picMk id="15" creationId="{1655C479-B2B4-DF8C-70A5-FF98E9015A06}"/>
          </ac:picMkLst>
        </pc:picChg>
      </pc:sldChg>
      <pc:sldChg chg="del">
        <pc:chgData name="Miny Rajiv" userId="77dca44c-37d0-443a-97f2-12ae7110f943" providerId="ADAL" clId="{6FD39672-F033-404C-BDB9-FA945A63DDE3}" dt="2023-10-21T10:50:46.390" v="3713" actId="2696"/>
        <pc:sldMkLst>
          <pc:docMk/>
          <pc:sldMk cId="3327340017" sldId="271"/>
        </pc:sldMkLst>
      </pc:sldChg>
      <pc:sldChg chg="del">
        <pc:chgData name="Miny Rajiv" userId="77dca44c-37d0-443a-97f2-12ae7110f943" providerId="ADAL" clId="{6FD39672-F033-404C-BDB9-FA945A63DDE3}" dt="2023-10-21T10:50:46.390" v="3713" actId="2696"/>
        <pc:sldMkLst>
          <pc:docMk/>
          <pc:sldMk cId="2067894184" sldId="272"/>
        </pc:sldMkLst>
      </pc:sldChg>
      <pc:sldChg chg="addSp delSp modSp add mod">
        <pc:chgData name="Miny Rajiv" userId="77dca44c-37d0-443a-97f2-12ae7110f943" providerId="ADAL" clId="{6FD39672-F033-404C-BDB9-FA945A63DDE3}" dt="2023-10-15T18:08:02.275" v="3488" actId="1076"/>
        <pc:sldMkLst>
          <pc:docMk/>
          <pc:sldMk cId="2437423787" sldId="275"/>
        </pc:sldMkLst>
        <pc:spChg chg="add del">
          <ac:chgData name="Miny Rajiv" userId="77dca44c-37d0-443a-97f2-12ae7110f943" providerId="ADAL" clId="{6FD39672-F033-404C-BDB9-FA945A63DDE3}" dt="2023-09-24T14:01:50.412" v="517" actId="478"/>
          <ac:spMkLst>
            <pc:docMk/>
            <pc:sldMk cId="2437423787" sldId="275"/>
            <ac:spMk id="2" creationId="{67145BBE-640C-A3E9-EB62-764D137A3DE5}"/>
          </ac:spMkLst>
        </pc:spChg>
        <pc:spChg chg="mod">
          <ac:chgData name="Miny Rajiv" userId="77dca44c-37d0-443a-97f2-12ae7110f943" providerId="ADAL" clId="{6FD39672-F033-404C-BDB9-FA945A63DDE3}" dt="2023-10-15T18:08:02.275" v="3488" actId="1076"/>
          <ac:spMkLst>
            <pc:docMk/>
            <pc:sldMk cId="2437423787" sldId="275"/>
            <ac:spMk id="4" creationId="{E52851BF-5E74-3DD4-802F-0586640557DD}"/>
          </ac:spMkLst>
        </pc:spChg>
        <pc:spChg chg="add del">
          <ac:chgData name="Miny Rajiv" userId="77dca44c-37d0-443a-97f2-12ae7110f943" providerId="ADAL" clId="{6FD39672-F033-404C-BDB9-FA945A63DDE3}" dt="2023-10-03T09:45:53.734" v="1931" actId="478"/>
          <ac:spMkLst>
            <pc:docMk/>
            <pc:sldMk cId="2437423787" sldId="275"/>
            <ac:spMk id="11" creationId="{DCF423A3-DB04-97D9-D8AA-B2F6D3771F71}"/>
          </ac:spMkLst>
        </pc:spChg>
        <pc:spChg chg="mod">
          <ac:chgData name="Miny Rajiv" userId="77dca44c-37d0-443a-97f2-12ae7110f943" providerId="ADAL" clId="{6FD39672-F033-404C-BDB9-FA945A63DDE3}" dt="2023-10-15T17:12:31.611" v="3454" actId="255"/>
          <ac:spMkLst>
            <pc:docMk/>
            <pc:sldMk cId="2437423787" sldId="275"/>
            <ac:spMk id="61" creationId="{00000000-0000-0000-0000-000000000000}"/>
          </ac:spMkLst>
        </pc:spChg>
        <pc:picChg chg="add del mod">
          <ac:chgData name="Miny Rajiv" userId="77dca44c-37d0-443a-97f2-12ae7110f943" providerId="ADAL" clId="{6FD39672-F033-404C-BDB9-FA945A63DDE3}" dt="2023-10-15T16:51:57.800" v="3252" actId="478"/>
          <ac:picMkLst>
            <pc:docMk/>
            <pc:sldMk cId="2437423787" sldId="275"/>
            <ac:picMk id="3" creationId="{BEF9BDB2-D8F7-6D42-F7E6-9EE9BA145CA8}"/>
          </ac:picMkLst>
        </pc:picChg>
        <pc:picChg chg="add del mod">
          <ac:chgData name="Miny Rajiv" userId="77dca44c-37d0-443a-97f2-12ae7110f943" providerId="ADAL" clId="{6FD39672-F033-404C-BDB9-FA945A63DDE3}" dt="2023-10-03T09:45:15.588" v="1917" actId="478"/>
          <ac:picMkLst>
            <pc:docMk/>
            <pc:sldMk cId="2437423787" sldId="275"/>
            <ac:picMk id="3" creationId="{D02CD4EA-BC29-BA30-76DE-4C285C9804F2}"/>
          </ac:picMkLst>
        </pc:picChg>
        <pc:picChg chg="add del mod">
          <ac:chgData name="Miny Rajiv" userId="77dca44c-37d0-443a-97f2-12ae7110f943" providerId="ADAL" clId="{6FD39672-F033-404C-BDB9-FA945A63DDE3}" dt="2023-09-24T14:05:07.578" v="647" actId="478"/>
          <ac:picMkLst>
            <pc:docMk/>
            <pc:sldMk cId="2437423787" sldId="275"/>
            <ac:picMk id="5" creationId="{E0E58450-E7D3-1704-702D-B595B5DBD7C0}"/>
          </ac:picMkLst>
        </pc:picChg>
        <pc:picChg chg="add del mod">
          <ac:chgData name="Miny Rajiv" userId="77dca44c-37d0-443a-97f2-12ae7110f943" providerId="ADAL" clId="{6FD39672-F033-404C-BDB9-FA945A63DDE3}" dt="2023-10-03T09:45:50.459" v="1929" actId="931"/>
          <ac:picMkLst>
            <pc:docMk/>
            <pc:sldMk cId="2437423787" sldId="275"/>
            <ac:picMk id="6" creationId="{5A97AF8A-D0CE-401A-3242-7BEAD8EA4939}"/>
          </ac:picMkLst>
        </pc:picChg>
        <pc:picChg chg="add del mod">
          <ac:chgData name="Miny Rajiv" userId="77dca44c-37d0-443a-97f2-12ae7110f943" providerId="ADAL" clId="{6FD39672-F033-404C-BDB9-FA945A63DDE3}" dt="2023-10-15T16:55:16.289" v="3255" actId="478"/>
          <ac:picMkLst>
            <pc:docMk/>
            <pc:sldMk cId="2437423787" sldId="275"/>
            <ac:picMk id="6" creationId="{6680ED85-17CC-F412-0542-1B4D8F7EA68A}"/>
          </ac:picMkLst>
        </pc:picChg>
        <pc:picChg chg="add del mod">
          <ac:chgData name="Miny Rajiv" userId="77dca44c-37d0-443a-97f2-12ae7110f943" providerId="ADAL" clId="{6FD39672-F033-404C-BDB9-FA945A63DDE3}" dt="2023-10-03T09:35:01.544" v="1876" actId="478"/>
          <ac:picMkLst>
            <pc:docMk/>
            <pc:sldMk cId="2437423787" sldId="275"/>
            <ac:picMk id="7" creationId="{37951B70-9015-DCCA-DA84-009FD78E1C2C}"/>
          </ac:picMkLst>
        </pc:picChg>
        <pc:picChg chg="add mod">
          <ac:chgData name="Miny Rajiv" userId="77dca44c-37d0-443a-97f2-12ae7110f943" providerId="ADAL" clId="{6FD39672-F033-404C-BDB9-FA945A63DDE3}" dt="2023-10-15T17:12:54.545" v="3458" actId="1076"/>
          <ac:picMkLst>
            <pc:docMk/>
            <pc:sldMk cId="2437423787" sldId="275"/>
            <ac:picMk id="8" creationId="{97F9F4E2-230D-25ED-43F2-8ABF2C44EEB8}"/>
          </ac:picMkLst>
        </pc:picChg>
        <pc:picChg chg="add del mod">
          <ac:chgData name="Miny Rajiv" userId="77dca44c-37d0-443a-97f2-12ae7110f943" providerId="ADAL" clId="{6FD39672-F033-404C-BDB9-FA945A63DDE3}" dt="2023-10-03T09:45:50.459" v="1929" actId="931"/>
          <ac:picMkLst>
            <pc:docMk/>
            <pc:sldMk cId="2437423787" sldId="275"/>
            <ac:picMk id="9" creationId="{0687B23E-7C3A-E03B-DA2E-3E1DA60B3227}"/>
          </ac:picMkLst>
        </pc:picChg>
        <pc:picChg chg="add del mod">
          <ac:chgData name="Miny Rajiv" userId="77dca44c-37d0-443a-97f2-12ae7110f943" providerId="ADAL" clId="{6FD39672-F033-404C-BDB9-FA945A63DDE3}" dt="2023-10-03T10:02:02.850" v="1933" actId="478"/>
          <ac:picMkLst>
            <pc:docMk/>
            <pc:sldMk cId="2437423787" sldId="275"/>
            <ac:picMk id="13" creationId="{8FA6A40F-89A1-4128-D535-21AFA3027E6E}"/>
          </ac:picMkLst>
        </pc:picChg>
        <pc:picChg chg="add del mod">
          <ac:chgData name="Miny Rajiv" userId="77dca44c-37d0-443a-97f2-12ae7110f943" providerId="ADAL" clId="{6FD39672-F033-404C-BDB9-FA945A63DDE3}" dt="2023-10-15T16:47:57.673" v="3249" actId="478"/>
          <ac:picMkLst>
            <pc:docMk/>
            <pc:sldMk cId="2437423787" sldId="275"/>
            <ac:picMk id="15" creationId="{AC1308D6-B2B1-1B5C-B49F-6D8CE4E58BB3}"/>
          </ac:picMkLst>
        </pc:picChg>
      </pc:sldChg>
      <pc:sldChg chg="addSp delSp modSp add mod modNotesTx">
        <pc:chgData name="Miny Rajiv" userId="77dca44c-37d0-443a-97f2-12ae7110f943" providerId="ADAL" clId="{6FD39672-F033-404C-BDB9-FA945A63DDE3}" dt="2023-09-25T14:22:37.835" v="1367" actId="20577"/>
        <pc:sldMkLst>
          <pc:docMk/>
          <pc:sldMk cId="1325173123" sldId="276"/>
        </pc:sldMkLst>
        <pc:spChg chg="mod">
          <ac:chgData name="Miny Rajiv" userId="77dca44c-37d0-443a-97f2-12ae7110f943" providerId="ADAL" clId="{6FD39672-F033-404C-BDB9-FA945A63DDE3}" dt="2023-09-25T10:26:58.628" v="1145" actId="1076"/>
          <ac:spMkLst>
            <pc:docMk/>
            <pc:sldMk cId="1325173123" sldId="276"/>
            <ac:spMk id="4" creationId="{E52851BF-5E74-3DD4-802F-0586640557DD}"/>
          </ac:spMkLst>
        </pc:spChg>
        <pc:spChg chg="mod">
          <ac:chgData name="Miny Rajiv" userId="77dca44c-37d0-443a-97f2-12ae7110f943" providerId="ADAL" clId="{6FD39672-F033-404C-BDB9-FA945A63DDE3}" dt="2023-09-24T14:04:22.635" v="621" actId="20577"/>
          <ac:spMkLst>
            <pc:docMk/>
            <pc:sldMk cId="1325173123" sldId="276"/>
            <ac:spMk id="61" creationId="{00000000-0000-0000-0000-000000000000}"/>
          </ac:spMkLst>
        </pc:spChg>
        <pc:picChg chg="add mod">
          <ac:chgData name="Miny Rajiv" userId="77dca44c-37d0-443a-97f2-12ae7110f943" providerId="ADAL" clId="{6FD39672-F033-404C-BDB9-FA945A63DDE3}" dt="2023-09-25T10:27:06.951" v="1147" actId="1076"/>
          <ac:picMkLst>
            <pc:docMk/>
            <pc:sldMk cId="1325173123" sldId="276"/>
            <ac:picMk id="3" creationId="{C45A92E0-1913-D0F1-0A77-AC3A8F3B4F62}"/>
          </ac:picMkLst>
        </pc:picChg>
        <pc:picChg chg="del">
          <ac:chgData name="Miny Rajiv" userId="77dca44c-37d0-443a-97f2-12ae7110f943" providerId="ADAL" clId="{6FD39672-F033-404C-BDB9-FA945A63DDE3}" dt="2023-09-24T13:55:48.037" v="475" actId="478"/>
          <ac:picMkLst>
            <pc:docMk/>
            <pc:sldMk cId="1325173123" sldId="276"/>
            <ac:picMk id="5" creationId="{A60E9068-9C88-9D05-8BE3-B70EF43212A5}"/>
          </ac:picMkLst>
        </pc:picChg>
        <pc:picChg chg="add mod">
          <ac:chgData name="Miny Rajiv" userId="77dca44c-37d0-443a-97f2-12ae7110f943" providerId="ADAL" clId="{6FD39672-F033-404C-BDB9-FA945A63DDE3}" dt="2023-09-25T10:29:09.971" v="1152" actId="1076"/>
          <ac:picMkLst>
            <pc:docMk/>
            <pc:sldMk cId="1325173123" sldId="276"/>
            <ac:picMk id="7" creationId="{0819375D-A773-CA3E-045D-2DC8415BC880}"/>
          </ac:picMkLst>
        </pc:picChg>
      </pc:sldChg>
      <pc:sldChg chg="addSp delSp modSp add mod ord">
        <pc:chgData name="Miny Rajiv" userId="77dca44c-37d0-443a-97f2-12ae7110f943" providerId="ADAL" clId="{6FD39672-F033-404C-BDB9-FA945A63DDE3}" dt="2023-10-15T18:08:11.706" v="3490" actId="1076"/>
        <pc:sldMkLst>
          <pc:docMk/>
          <pc:sldMk cId="2071401871" sldId="277"/>
        </pc:sldMkLst>
        <pc:spChg chg="mod">
          <ac:chgData name="Miny Rajiv" userId="77dca44c-37d0-443a-97f2-12ae7110f943" providerId="ADAL" clId="{6FD39672-F033-404C-BDB9-FA945A63DDE3}" dt="2023-10-15T18:08:11.706" v="3490" actId="1076"/>
          <ac:spMkLst>
            <pc:docMk/>
            <pc:sldMk cId="2071401871" sldId="277"/>
            <ac:spMk id="4" creationId="{E52851BF-5E74-3DD4-802F-0586640557DD}"/>
          </ac:spMkLst>
        </pc:spChg>
        <pc:spChg chg="mod">
          <ac:chgData name="Miny Rajiv" userId="77dca44c-37d0-443a-97f2-12ae7110f943" providerId="ADAL" clId="{6FD39672-F033-404C-BDB9-FA945A63DDE3}" dt="2023-10-15T17:12:06.215" v="3452" actId="255"/>
          <ac:spMkLst>
            <pc:docMk/>
            <pc:sldMk cId="2071401871" sldId="277"/>
            <ac:spMk id="61" creationId="{00000000-0000-0000-0000-000000000000}"/>
          </ac:spMkLst>
        </pc:spChg>
        <pc:graphicFrameChg chg="add del mod modGraphic">
          <ac:chgData name="Miny Rajiv" userId="77dca44c-37d0-443a-97f2-12ae7110f943" providerId="ADAL" clId="{6FD39672-F033-404C-BDB9-FA945A63DDE3}" dt="2023-10-03T10:31:36.420" v="2013" actId="478"/>
          <ac:graphicFrameMkLst>
            <pc:docMk/>
            <pc:sldMk cId="2071401871" sldId="277"/>
            <ac:graphicFrameMk id="2" creationId="{D41CBDCC-ED11-E059-AB53-96AC729BF628}"/>
          </ac:graphicFrameMkLst>
        </pc:graphicFrameChg>
        <pc:picChg chg="add del mod">
          <ac:chgData name="Miny Rajiv" userId="77dca44c-37d0-443a-97f2-12ae7110f943" providerId="ADAL" clId="{6FD39672-F033-404C-BDB9-FA945A63DDE3}" dt="2023-10-03T10:09:56.806" v="1944" actId="478"/>
          <ac:picMkLst>
            <pc:docMk/>
            <pc:sldMk cId="2071401871" sldId="277"/>
            <ac:picMk id="3" creationId="{245499AF-0A46-C5A5-6056-F472AB3783BB}"/>
          </ac:picMkLst>
        </pc:picChg>
        <pc:picChg chg="add mod">
          <ac:chgData name="Miny Rajiv" userId="77dca44c-37d0-443a-97f2-12ae7110f943" providerId="ADAL" clId="{6FD39672-F033-404C-BDB9-FA945A63DDE3}" dt="2023-10-15T17:13:00.785" v="3459" actId="1076"/>
          <ac:picMkLst>
            <pc:docMk/>
            <pc:sldMk cId="2071401871" sldId="277"/>
            <ac:picMk id="3" creationId="{6E008225-3A6A-5645-EEB5-234FDCA3609C}"/>
          </ac:picMkLst>
        </pc:picChg>
        <pc:picChg chg="del">
          <ac:chgData name="Miny Rajiv" userId="77dca44c-37d0-443a-97f2-12ae7110f943" providerId="ADAL" clId="{6FD39672-F033-404C-BDB9-FA945A63DDE3}" dt="2023-09-24T14:03:50.563" v="602" actId="478"/>
          <ac:picMkLst>
            <pc:docMk/>
            <pc:sldMk cId="2071401871" sldId="277"/>
            <ac:picMk id="5" creationId="{E0E58450-E7D3-1704-702D-B595B5DBD7C0}"/>
          </ac:picMkLst>
        </pc:picChg>
        <pc:picChg chg="add del mod">
          <ac:chgData name="Miny Rajiv" userId="77dca44c-37d0-443a-97f2-12ae7110f943" providerId="ADAL" clId="{6FD39672-F033-404C-BDB9-FA945A63DDE3}" dt="2023-10-15T17:06:48.999" v="3279" actId="478"/>
          <ac:picMkLst>
            <pc:docMk/>
            <pc:sldMk cId="2071401871" sldId="277"/>
            <ac:picMk id="6" creationId="{CB188E38-5DC5-611A-7092-49B922DC84C1}"/>
          </ac:picMkLst>
        </pc:picChg>
      </pc:sldChg>
      <pc:sldChg chg="addSp delSp modSp add mod ord">
        <pc:chgData name="Miny Rajiv" userId="77dca44c-37d0-443a-97f2-12ae7110f943" providerId="ADAL" clId="{6FD39672-F033-404C-BDB9-FA945A63DDE3}" dt="2023-10-15T18:20:14.392" v="3583" actId="20577"/>
        <pc:sldMkLst>
          <pc:docMk/>
          <pc:sldMk cId="594485527" sldId="278"/>
        </pc:sldMkLst>
        <pc:spChg chg="mod">
          <ac:chgData name="Miny Rajiv" userId="77dca44c-37d0-443a-97f2-12ae7110f943" providerId="ADAL" clId="{6FD39672-F033-404C-BDB9-FA945A63DDE3}" dt="2023-10-15T18:20:14.392" v="3583" actId="20577"/>
          <ac:spMkLst>
            <pc:docMk/>
            <pc:sldMk cId="594485527" sldId="278"/>
            <ac:spMk id="4" creationId="{E52851BF-5E74-3DD4-802F-0586640557DD}"/>
          </ac:spMkLst>
        </pc:spChg>
        <pc:spChg chg="mod">
          <ac:chgData name="Miny Rajiv" userId="77dca44c-37d0-443a-97f2-12ae7110f943" providerId="ADAL" clId="{6FD39672-F033-404C-BDB9-FA945A63DDE3}" dt="2023-10-15T18:07:14.918" v="3484" actId="14100"/>
          <ac:spMkLst>
            <pc:docMk/>
            <pc:sldMk cId="594485527" sldId="278"/>
            <ac:spMk id="61" creationId="{00000000-0000-0000-0000-000000000000}"/>
          </ac:spMkLst>
        </pc:spChg>
        <pc:picChg chg="add del mod">
          <ac:chgData name="Miny Rajiv" userId="77dca44c-37d0-443a-97f2-12ae7110f943" providerId="ADAL" clId="{6FD39672-F033-404C-BDB9-FA945A63DDE3}" dt="2023-10-03T10:49:05.866" v="2039" actId="478"/>
          <ac:picMkLst>
            <pc:docMk/>
            <pc:sldMk cId="594485527" sldId="278"/>
            <ac:picMk id="3" creationId="{8E768F3D-3814-9D66-1B37-8FF990FC5832}"/>
          </ac:picMkLst>
        </pc:picChg>
        <pc:picChg chg="add mod">
          <ac:chgData name="Miny Rajiv" userId="77dca44c-37d0-443a-97f2-12ae7110f943" providerId="ADAL" clId="{6FD39672-F033-404C-BDB9-FA945A63DDE3}" dt="2023-10-15T18:07:24.808" v="3486" actId="1076"/>
          <ac:picMkLst>
            <pc:docMk/>
            <pc:sldMk cId="594485527" sldId="278"/>
            <ac:picMk id="3" creationId="{AE04844A-D43C-BA29-1FA1-0EC25779DFDC}"/>
          </ac:picMkLst>
        </pc:picChg>
      </pc:sldChg>
      <pc:sldChg chg="add del">
        <pc:chgData name="Miny Rajiv" userId="77dca44c-37d0-443a-97f2-12ae7110f943" providerId="ADAL" clId="{6FD39672-F033-404C-BDB9-FA945A63DDE3}" dt="2023-09-24T14:03:26.872" v="578" actId="2696"/>
        <pc:sldMkLst>
          <pc:docMk/>
          <pc:sldMk cId="2488890756" sldId="278"/>
        </pc:sldMkLst>
      </pc:sldChg>
      <pc:sldChg chg="addSp delSp modSp add mod ord">
        <pc:chgData name="Miny Rajiv" userId="77dca44c-37d0-443a-97f2-12ae7110f943" providerId="ADAL" clId="{6FD39672-F033-404C-BDB9-FA945A63DDE3}" dt="2023-10-15T18:20:37.203" v="3645" actId="1076"/>
        <pc:sldMkLst>
          <pc:docMk/>
          <pc:sldMk cId="4134510662" sldId="279"/>
        </pc:sldMkLst>
        <pc:spChg chg="mod">
          <ac:chgData name="Miny Rajiv" userId="77dca44c-37d0-443a-97f2-12ae7110f943" providerId="ADAL" clId="{6FD39672-F033-404C-BDB9-FA945A63DDE3}" dt="2023-10-15T18:20:08.151" v="3575" actId="20577"/>
          <ac:spMkLst>
            <pc:docMk/>
            <pc:sldMk cId="4134510662" sldId="279"/>
            <ac:spMk id="4" creationId="{E52851BF-5E74-3DD4-802F-0586640557DD}"/>
          </ac:spMkLst>
        </pc:spChg>
        <pc:spChg chg="mod">
          <ac:chgData name="Miny Rajiv" userId="77dca44c-37d0-443a-97f2-12ae7110f943" providerId="ADAL" clId="{6FD39672-F033-404C-BDB9-FA945A63DDE3}" dt="2023-10-15T18:20:27.518" v="3643" actId="14100"/>
          <ac:spMkLst>
            <pc:docMk/>
            <pc:sldMk cId="4134510662" sldId="279"/>
            <ac:spMk id="61" creationId="{00000000-0000-0000-0000-000000000000}"/>
          </ac:spMkLst>
        </pc:spChg>
        <pc:picChg chg="add del mod">
          <ac:chgData name="Miny Rajiv" userId="77dca44c-37d0-443a-97f2-12ae7110f943" providerId="ADAL" clId="{6FD39672-F033-404C-BDB9-FA945A63DDE3}" dt="2023-10-15T18:07:45.715" v="3487" actId="478"/>
          <ac:picMkLst>
            <pc:docMk/>
            <pc:sldMk cId="4134510662" sldId="279"/>
            <ac:picMk id="3" creationId="{B5FBFE13-ABF9-F92D-7759-D8256D5EF061}"/>
          </ac:picMkLst>
        </pc:picChg>
        <pc:picChg chg="add mod">
          <ac:chgData name="Miny Rajiv" userId="77dca44c-37d0-443a-97f2-12ae7110f943" providerId="ADAL" clId="{6FD39672-F033-404C-BDB9-FA945A63DDE3}" dt="2023-10-15T18:20:37.203" v="3645" actId="1076"/>
          <ac:picMkLst>
            <pc:docMk/>
            <pc:sldMk cId="4134510662" sldId="279"/>
            <ac:picMk id="5" creationId="{A3CAF268-D438-DAFC-D7C6-3EB854D5010D}"/>
          </ac:picMkLst>
        </pc:picChg>
      </pc:sldChg>
      <pc:sldChg chg="addSp delSp modSp add mod ord modNotesTx">
        <pc:chgData name="Miny Rajiv" userId="77dca44c-37d0-443a-97f2-12ae7110f943" providerId="ADAL" clId="{6FD39672-F033-404C-BDB9-FA945A63DDE3}" dt="2023-09-25T14:25:14.820" v="1470" actId="20577"/>
        <pc:sldMkLst>
          <pc:docMk/>
          <pc:sldMk cId="507840905" sldId="280"/>
        </pc:sldMkLst>
        <pc:spChg chg="mod">
          <ac:chgData name="Miny Rajiv" userId="77dca44c-37d0-443a-97f2-12ae7110f943" providerId="ADAL" clId="{6FD39672-F033-404C-BDB9-FA945A63DDE3}" dt="2023-09-24T14:41:54.178" v="922" actId="20577"/>
          <ac:spMkLst>
            <pc:docMk/>
            <pc:sldMk cId="507840905" sldId="280"/>
            <ac:spMk id="4" creationId="{E52851BF-5E74-3DD4-802F-0586640557DD}"/>
          </ac:spMkLst>
        </pc:spChg>
        <pc:spChg chg="mod">
          <ac:chgData name="Miny Rajiv" userId="77dca44c-37d0-443a-97f2-12ae7110f943" providerId="ADAL" clId="{6FD39672-F033-404C-BDB9-FA945A63DDE3}" dt="2023-09-24T14:04:26.630" v="626" actId="20577"/>
          <ac:spMkLst>
            <pc:docMk/>
            <pc:sldMk cId="507840905" sldId="280"/>
            <ac:spMk id="61" creationId="{00000000-0000-0000-0000-000000000000}"/>
          </ac:spMkLst>
        </pc:spChg>
        <pc:picChg chg="add mod">
          <ac:chgData name="Miny Rajiv" userId="77dca44c-37d0-443a-97f2-12ae7110f943" providerId="ADAL" clId="{6FD39672-F033-404C-BDB9-FA945A63DDE3}" dt="2023-09-24T14:44:43.067" v="1008" actId="1076"/>
          <ac:picMkLst>
            <pc:docMk/>
            <pc:sldMk cId="507840905" sldId="280"/>
            <ac:picMk id="3" creationId="{CE4D5704-5B7C-FCDE-4D3F-F65EC6BF43EC}"/>
          </ac:picMkLst>
        </pc:picChg>
        <pc:picChg chg="del">
          <ac:chgData name="Miny Rajiv" userId="77dca44c-37d0-443a-97f2-12ae7110f943" providerId="ADAL" clId="{6FD39672-F033-404C-BDB9-FA945A63DDE3}" dt="2023-09-24T14:06:33.162" v="813" actId="478"/>
          <ac:picMkLst>
            <pc:docMk/>
            <pc:sldMk cId="507840905" sldId="280"/>
            <ac:picMk id="5" creationId="{A60E9068-9C88-9D05-8BE3-B70EF43212A5}"/>
          </ac:picMkLst>
        </pc:picChg>
      </pc:sldChg>
      <pc:sldChg chg="addSp delSp modSp add mod modNotesTx">
        <pc:chgData name="Miny Rajiv" userId="77dca44c-37d0-443a-97f2-12ae7110f943" providerId="ADAL" clId="{6FD39672-F033-404C-BDB9-FA945A63DDE3}" dt="2023-09-25T14:27:52.737" v="1620" actId="20577"/>
        <pc:sldMkLst>
          <pc:docMk/>
          <pc:sldMk cId="1892743566" sldId="281"/>
        </pc:sldMkLst>
        <pc:spChg chg="mod">
          <ac:chgData name="Miny Rajiv" userId="77dca44c-37d0-443a-97f2-12ae7110f943" providerId="ADAL" clId="{6FD39672-F033-404C-BDB9-FA945A63DDE3}" dt="2023-09-24T14:42:20.613" v="988" actId="20577"/>
          <ac:spMkLst>
            <pc:docMk/>
            <pc:sldMk cId="1892743566" sldId="281"/>
            <ac:spMk id="4" creationId="{E52851BF-5E74-3DD4-802F-0586640557DD}"/>
          </ac:spMkLst>
        </pc:spChg>
        <pc:spChg chg="mod">
          <ac:chgData name="Miny Rajiv" userId="77dca44c-37d0-443a-97f2-12ae7110f943" providerId="ADAL" clId="{6FD39672-F033-404C-BDB9-FA945A63DDE3}" dt="2023-09-24T14:04:30.605" v="637" actId="20577"/>
          <ac:spMkLst>
            <pc:docMk/>
            <pc:sldMk cId="1892743566" sldId="281"/>
            <ac:spMk id="61" creationId="{00000000-0000-0000-0000-000000000000}"/>
          </ac:spMkLst>
        </pc:spChg>
        <pc:picChg chg="del">
          <ac:chgData name="Miny Rajiv" userId="77dca44c-37d0-443a-97f2-12ae7110f943" providerId="ADAL" clId="{6FD39672-F033-404C-BDB9-FA945A63DDE3}" dt="2023-09-24T14:06:35.373" v="814" actId="478"/>
          <ac:picMkLst>
            <pc:docMk/>
            <pc:sldMk cId="1892743566" sldId="281"/>
            <ac:picMk id="3" creationId="{C45A92E0-1913-D0F1-0A77-AC3A8F3B4F62}"/>
          </ac:picMkLst>
        </pc:picChg>
        <pc:picChg chg="add mod">
          <ac:chgData name="Miny Rajiv" userId="77dca44c-37d0-443a-97f2-12ae7110f943" providerId="ADAL" clId="{6FD39672-F033-404C-BDB9-FA945A63DDE3}" dt="2023-09-24T14:44:17.992" v="1005" actId="1076"/>
          <ac:picMkLst>
            <pc:docMk/>
            <pc:sldMk cId="1892743566" sldId="281"/>
            <ac:picMk id="5" creationId="{524F2D6E-83BC-0D77-718D-38D3C18E9940}"/>
          </ac:picMkLst>
        </pc:picChg>
      </pc:sldChg>
      <pc:sldChg chg="addSp delSp modSp add mod modNotesTx">
        <pc:chgData name="Miny Rajiv" userId="77dca44c-37d0-443a-97f2-12ae7110f943" providerId="ADAL" clId="{6FD39672-F033-404C-BDB9-FA945A63DDE3}" dt="2023-10-12T12:54:45.903" v="3217" actId="21"/>
        <pc:sldMkLst>
          <pc:docMk/>
          <pc:sldMk cId="1359315369" sldId="282"/>
        </pc:sldMkLst>
        <pc:spChg chg="mod">
          <ac:chgData name="Miny Rajiv" userId="77dca44c-37d0-443a-97f2-12ae7110f943" providerId="ADAL" clId="{6FD39672-F033-404C-BDB9-FA945A63DDE3}" dt="2023-10-12T12:37:25.797" v="2863" actId="20577"/>
          <ac:spMkLst>
            <pc:docMk/>
            <pc:sldMk cId="1359315369" sldId="282"/>
            <ac:spMk id="4" creationId="{E52851BF-5E74-3DD4-802F-0586640557DD}"/>
          </ac:spMkLst>
        </pc:spChg>
        <pc:spChg chg="mod">
          <ac:chgData name="Miny Rajiv" userId="77dca44c-37d0-443a-97f2-12ae7110f943" providerId="ADAL" clId="{6FD39672-F033-404C-BDB9-FA945A63DDE3}" dt="2023-10-12T10:57:23.558" v="2248" actId="404"/>
          <ac:spMkLst>
            <pc:docMk/>
            <pc:sldMk cId="1359315369" sldId="282"/>
            <ac:spMk id="61" creationId="{00000000-0000-0000-0000-000000000000}"/>
          </ac:spMkLst>
        </pc:spChg>
        <pc:picChg chg="add mod">
          <ac:chgData name="Miny Rajiv" userId="77dca44c-37d0-443a-97f2-12ae7110f943" providerId="ADAL" clId="{6FD39672-F033-404C-BDB9-FA945A63DDE3}" dt="2023-10-12T10:57:19.180" v="2246" actId="14100"/>
          <ac:picMkLst>
            <pc:docMk/>
            <pc:sldMk cId="1359315369" sldId="282"/>
            <ac:picMk id="3" creationId="{E33D4BC2-151B-6133-DB30-A9C1F0B6DC1E}"/>
          </ac:picMkLst>
        </pc:picChg>
        <pc:picChg chg="del mod">
          <ac:chgData name="Miny Rajiv" userId="77dca44c-37d0-443a-97f2-12ae7110f943" providerId="ADAL" clId="{6FD39672-F033-404C-BDB9-FA945A63DDE3}" dt="2023-10-12T10:15:56.066" v="2113" actId="478"/>
          <ac:picMkLst>
            <pc:docMk/>
            <pc:sldMk cId="1359315369" sldId="282"/>
            <ac:picMk id="5" creationId="{E0E58450-E7D3-1704-702D-B595B5DBD7C0}"/>
          </ac:picMkLst>
        </pc:picChg>
        <pc:picChg chg="add del mod">
          <ac:chgData name="Miny Rajiv" userId="77dca44c-37d0-443a-97f2-12ae7110f943" providerId="ADAL" clId="{6FD39672-F033-404C-BDB9-FA945A63DDE3}" dt="2023-10-12T12:54:45.903" v="3217" actId="21"/>
          <ac:picMkLst>
            <pc:docMk/>
            <pc:sldMk cId="1359315369" sldId="282"/>
            <ac:picMk id="6" creationId="{8DD97BCD-29C8-0EE6-5D15-3DA231065D74}"/>
          </ac:picMkLst>
        </pc:picChg>
      </pc:sldChg>
      <pc:sldChg chg="addSp delSp modSp add mod ord replId">
        <pc:chgData name="Miny Rajiv" userId="77dca44c-37d0-443a-97f2-12ae7110f943" providerId="ADAL" clId="{6FD39672-F033-404C-BDB9-FA945A63DDE3}" dt="2023-10-15T16:59:30.953" v="3271"/>
        <pc:sldMkLst>
          <pc:docMk/>
          <pc:sldMk cId="2670423452" sldId="283"/>
        </pc:sldMkLst>
        <pc:spChg chg="mod">
          <ac:chgData name="Miny Rajiv" userId="77dca44c-37d0-443a-97f2-12ae7110f943" providerId="ADAL" clId="{6FD39672-F033-404C-BDB9-FA945A63DDE3}" dt="2023-10-12T12:40:33.797" v="3136" actId="20577"/>
          <ac:spMkLst>
            <pc:docMk/>
            <pc:sldMk cId="2670423452" sldId="283"/>
            <ac:spMk id="4" creationId="{E52851BF-5E74-3DD4-802F-0586640557DD}"/>
          </ac:spMkLst>
        </pc:spChg>
        <pc:spChg chg="mod">
          <ac:chgData name="Miny Rajiv" userId="77dca44c-37d0-443a-97f2-12ae7110f943" providerId="ADAL" clId="{6FD39672-F033-404C-BDB9-FA945A63DDE3}" dt="2023-10-12T10:57:45.263" v="2252" actId="255"/>
          <ac:spMkLst>
            <pc:docMk/>
            <pc:sldMk cId="2670423452" sldId="283"/>
            <ac:spMk id="61" creationId="{00000000-0000-0000-0000-000000000000}"/>
          </ac:spMkLst>
        </pc:spChg>
        <pc:picChg chg="add del mod">
          <ac:chgData name="Miny Rajiv" userId="77dca44c-37d0-443a-97f2-12ae7110f943" providerId="ADAL" clId="{6FD39672-F033-404C-BDB9-FA945A63DDE3}" dt="2023-10-12T12:01:59.693" v="2416" actId="478"/>
          <ac:picMkLst>
            <pc:docMk/>
            <pc:sldMk cId="2670423452" sldId="283"/>
            <ac:picMk id="3" creationId="{320A245A-9440-15ED-8036-F1195910CAE8}"/>
          </ac:picMkLst>
        </pc:picChg>
        <pc:picChg chg="add mod modCrop">
          <ac:chgData name="Miny Rajiv" userId="77dca44c-37d0-443a-97f2-12ae7110f943" providerId="ADAL" clId="{6FD39672-F033-404C-BDB9-FA945A63DDE3}" dt="2023-10-12T12:55:27.252" v="3226" actId="732"/>
          <ac:picMkLst>
            <pc:docMk/>
            <pc:sldMk cId="2670423452" sldId="283"/>
            <ac:picMk id="5" creationId="{04CDEAFE-6B9F-1701-AF60-32D3E1F040FB}"/>
          </ac:picMkLst>
        </pc:picChg>
        <pc:picChg chg="add mod ord modCrop">
          <ac:chgData name="Miny Rajiv" userId="77dca44c-37d0-443a-97f2-12ae7110f943" providerId="ADAL" clId="{6FD39672-F033-404C-BDB9-FA945A63DDE3}" dt="2023-10-12T12:56:25.118" v="3240" actId="1076"/>
          <ac:picMkLst>
            <pc:docMk/>
            <pc:sldMk cId="2670423452" sldId="283"/>
            <ac:picMk id="6" creationId="{C0833C93-2CF1-C551-6079-668C3B814A23}"/>
          </ac:picMkLst>
        </pc:picChg>
        <pc:picChg chg="add del mod">
          <ac:chgData name="Miny Rajiv" userId="77dca44c-37d0-443a-97f2-12ae7110f943" providerId="ADAL" clId="{6FD39672-F033-404C-BDB9-FA945A63DDE3}" dt="2023-10-12T12:54:31.761" v="3213" actId="21"/>
          <ac:picMkLst>
            <pc:docMk/>
            <pc:sldMk cId="2670423452" sldId="283"/>
            <ac:picMk id="7" creationId="{7AB8D41B-5C28-9425-D62E-7BCFD34992A1}"/>
          </ac:picMkLst>
        </pc:picChg>
        <pc:picChg chg="add mod">
          <ac:chgData name="Miny Rajiv" userId="77dca44c-37d0-443a-97f2-12ae7110f943" providerId="ADAL" clId="{6FD39672-F033-404C-BDB9-FA945A63DDE3}" dt="2023-10-12T12:56:07.469" v="3236" actId="1076"/>
          <ac:picMkLst>
            <pc:docMk/>
            <pc:sldMk cId="2670423452" sldId="283"/>
            <ac:picMk id="8" creationId="{413CDCAF-26C2-4598-7444-8631BB6898DB}"/>
          </ac:picMkLst>
        </pc:picChg>
        <pc:picChg chg="add mod ord modCrop">
          <ac:chgData name="Miny Rajiv" userId="77dca44c-37d0-443a-97f2-12ae7110f943" providerId="ADAL" clId="{6FD39672-F033-404C-BDB9-FA945A63DDE3}" dt="2023-10-12T12:56:44.090" v="3246" actId="167"/>
          <ac:picMkLst>
            <pc:docMk/>
            <pc:sldMk cId="2670423452" sldId="283"/>
            <ac:picMk id="9" creationId="{CECAF600-40E7-CF9A-51E4-355C3544DCE2}"/>
          </ac:picMkLst>
        </pc:picChg>
        <pc:picChg chg="add mod">
          <ac:chgData name="Miny Rajiv" userId="77dca44c-37d0-443a-97f2-12ae7110f943" providerId="ADAL" clId="{6FD39672-F033-404C-BDB9-FA945A63DDE3}" dt="2023-10-12T12:56:42.890" v="3245" actId="571"/>
          <ac:picMkLst>
            <pc:docMk/>
            <pc:sldMk cId="2670423452" sldId="283"/>
            <ac:picMk id="10" creationId="{AC17E2C3-A644-A530-3731-B032CF5BD19A}"/>
          </ac:picMkLst>
        </pc:picChg>
      </pc:sldChg>
      <pc:sldChg chg="addSp delSp modSp add mod ord replId">
        <pc:chgData name="Miny Rajiv" userId="77dca44c-37d0-443a-97f2-12ae7110f943" providerId="ADAL" clId="{6FD39672-F033-404C-BDB9-FA945A63DDE3}" dt="2023-10-15T16:59:32.821" v="3273"/>
        <pc:sldMkLst>
          <pc:docMk/>
          <pc:sldMk cId="4196893218" sldId="284"/>
        </pc:sldMkLst>
        <pc:spChg chg="mod">
          <ac:chgData name="Miny Rajiv" userId="77dca44c-37d0-443a-97f2-12ae7110f943" providerId="ADAL" clId="{6FD39672-F033-404C-BDB9-FA945A63DDE3}" dt="2023-10-12T12:39:12.576" v="2995" actId="13926"/>
          <ac:spMkLst>
            <pc:docMk/>
            <pc:sldMk cId="4196893218" sldId="284"/>
            <ac:spMk id="4" creationId="{E52851BF-5E74-3DD4-802F-0586640557DD}"/>
          </ac:spMkLst>
        </pc:spChg>
        <pc:spChg chg="mod">
          <ac:chgData name="Miny Rajiv" userId="77dca44c-37d0-443a-97f2-12ae7110f943" providerId="ADAL" clId="{6FD39672-F033-404C-BDB9-FA945A63DDE3}" dt="2023-10-12T10:57:59.683" v="2254" actId="20577"/>
          <ac:spMkLst>
            <pc:docMk/>
            <pc:sldMk cId="4196893218" sldId="284"/>
            <ac:spMk id="61" creationId="{00000000-0000-0000-0000-000000000000}"/>
          </ac:spMkLst>
        </pc:spChg>
        <pc:picChg chg="add del mod">
          <ac:chgData name="Miny Rajiv" userId="77dca44c-37d0-443a-97f2-12ae7110f943" providerId="ADAL" clId="{6FD39672-F033-404C-BDB9-FA945A63DDE3}" dt="2023-09-24T14:13:39.275" v="816" actId="478"/>
          <ac:picMkLst>
            <pc:docMk/>
            <pc:sldMk cId="4196893218" sldId="284"/>
            <ac:picMk id="3" creationId="{AD0052FB-713C-5900-1845-419D60B8CDB3}"/>
          </ac:picMkLst>
        </pc:picChg>
        <pc:picChg chg="add mod">
          <ac:chgData name="Miny Rajiv" userId="77dca44c-37d0-443a-97f2-12ae7110f943" providerId="ADAL" clId="{6FD39672-F033-404C-BDB9-FA945A63DDE3}" dt="2023-10-12T12:22:00.924" v="2540" actId="1076"/>
          <ac:picMkLst>
            <pc:docMk/>
            <pc:sldMk cId="4196893218" sldId="284"/>
            <ac:picMk id="3" creationId="{FDAEE1A7-0A4B-F723-16F8-19C5194F4FB0}"/>
          </ac:picMkLst>
        </pc:picChg>
        <pc:picChg chg="add del mod">
          <ac:chgData name="Miny Rajiv" userId="77dca44c-37d0-443a-97f2-12ae7110f943" providerId="ADAL" clId="{6FD39672-F033-404C-BDB9-FA945A63DDE3}" dt="2023-10-12T12:21:57.950" v="2539" actId="478"/>
          <ac:picMkLst>
            <pc:docMk/>
            <pc:sldMk cId="4196893218" sldId="284"/>
            <ac:picMk id="6" creationId="{DDB8CA84-C2D2-7E0A-FC42-1F64C80CEBC7}"/>
          </ac:picMkLst>
        </pc:picChg>
      </pc:sldChg>
      <pc:sldChg chg="addSp delSp modSp add mod ord replId">
        <pc:chgData name="Miny Rajiv" userId="77dca44c-37d0-443a-97f2-12ae7110f943" providerId="ADAL" clId="{6FD39672-F033-404C-BDB9-FA945A63DDE3}" dt="2023-10-15T16:59:36.756" v="3275"/>
        <pc:sldMkLst>
          <pc:docMk/>
          <pc:sldMk cId="2558606397" sldId="285"/>
        </pc:sldMkLst>
        <pc:spChg chg="del">
          <ac:chgData name="Miny Rajiv" userId="77dca44c-37d0-443a-97f2-12ae7110f943" providerId="ADAL" clId="{6FD39672-F033-404C-BDB9-FA945A63DDE3}" dt="2023-10-12T12:34:26.700" v="2625" actId="478"/>
          <ac:spMkLst>
            <pc:docMk/>
            <pc:sldMk cId="2558606397" sldId="285"/>
            <ac:spMk id="4" creationId="{E52851BF-5E74-3DD4-802F-0586640557DD}"/>
          </ac:spMkLst>
        </pc:spChg>
        <pc:spChg chg="add mod">
          <ac:chgData name="Miny Rajiv" userId="77dca44c-37d0-443a-97f2-12ae7110f943" providerId="ADAL" clId="{6FD39672-F033-404C-BDB9-FA945A63DDE3}" dt="2023-10-12T12:40:28.359" v="3135" actId="20577"/>
          <ac:spMkLst>
            <pc:docMk/>
            <pc:sldMk cId="2558606397" sldId="285"/>
            <ac:spMk id="6" creationId="{08BF7582-5DEE-3EE9-1F30-D5607589DB5C}"/>
          </ac:spMkLst>
        </pc:spChg>
        <pc:spChg chg="mod">
          <ac:chgData name="Miny Rajiv" userId="77dca44c-37d0-443a-97f2-12ae7110f943" providerId="ADAL" clId="{6FD39672-F033-404C-BDB9-FA945A63DDE3}" dt="2023-10-12T12:34:24.570" v="2624" actId="14100"/>
          <ac:spMkLst>
            <pc:docMk/>
            <pc:sldMk cId="2558606397" sldId="285"/>
            <ac:spMk id="61" creationId="{00000000-0000-0000-0000-000000000000}"/>
          </ac:spMkLst>
        </pc:spChg>
        <pc:picChg chg="add del mod">
          <ac:chgData name="Miny Rajiv" userId="77dca44c-37d0-443a-97f2-12ae7110f943" providerId="ADAL" clId="{6FD39672-F033-404C-BDB9-FA945A63DDE3}" dt="2023-10-12T12:32:55.352" v="2557" actId="478"/>
          <ac:picMkLst>
            <pc:docMk/>
            <pc:sldMk cId="2558606397" sldId="285"/>
            <ac:picMk id="3" creationId="{0A78E586-6144-34CB-23D1-CBF008BFC136}"/>
          </ac:picMkLst>
        </pc:picChg>
        <pc:picChg chg="add mod">
          <ac:chgData name="Miny Rajiv" userId="77dca44c-37d0-443a-97f2-12ae7110f943" providerId="ADAL" clId="{6FD39672-F033-404C-BDB9-FA945A63DDE3}" dt="2023-10-12T12:33:04.445" v="2559" actId="1076"/>
          <ac:picMkLst>
            <pc:docMk/>
            <pc:sldMk cId="2558606397" sldId="285"/>
            <ac:picMk id="5" creationId="{9A4A38DD-EBC8-6C11-41C8-128B3EA101C4}"/>
          </ac:picMkLst>
        </pc:picChg>
      </pc:sldChg>
      <pc:sldChg chg="addSp delSp modSp add mod ord modNotesTx">
        <pc:chgData name="Miny Rajiv" userId="77dca44c-37d0-443a-97f2-12ae7110f943" providerId="ADAL" clId="{6FD39672-F033-404C-BDB9-FA945A63DDE3}" dt="2023-10-15T18:41:17.458" v="3664" actId="5793"/>
        <pc:sldMkLst>
          <pc:docMk/>
          <pc:sldMk cId="478740698" sldId="286"/>
        </pc:sldMkLst>
        <pc:spChg chg="mod">
          <ac:chgData name="Miny Rajiv" userId="77dca44c-37d0-443a-97f2-12ae7110f943" providerId="ADAL" clId="{6FD39672-F033-404C-BDB9-FA945A63DDE3}" dt="2023-10-15T18:09:02.241" v="3540" actId="20577"/>
          <ac:spMkLst>
            <pc:docMk/>
            <pc:sldMk cId="478740698" sldId="286"/>
            <ac:spMk id="4" creationId="{E52851BF-5E74-3DD4-802F-0586640557DD}"/>
          </ac:spMkLst>
        </pc:spChg>
        <pc:spChg chg="mod">
          <ac:chgData name="Miny Rajiv" userId="77dca44c-37d0-443a-97f2-12ae7110f943" providerId="ADAL" clId="{6FD39672-F033-404C-BDB9-FA945A63DDE3}" dt="2023-10-15T18:41:17.458" v="3664" actId="5793"/>
          <ac:spMkLst>
            <pc:docMk/>
            <pc:sldMk cId="478740698" sldId="286"/>
            <ac:spMk id="61" creationId="{00000000-0000-0000-0000-000000000000}"/>
          </ac:spMkLst>
        </pc:spChg>
        <pc:picChg chg="add del mod">
          <ac:chgData name="Miny Rajiv" userId="77dca44c-37d0-443a-97f2-12ae7110f943" providerId="ADAL" clId="{6FD39672-F033-404C-BDB9-FA945A63DDE3}" dt="2023-10-15T18:09:47.144" v="3569" actId="478"/>
          <ac:picMkLst>
            <pc:docMk/>
            <pc:sldMk cId="478740698" sldId="286"/>
            <ac:picMk id="3" creationId="{F3E3532C-22BA-D344-F894-DB0E31F0CAF2}"/>
          </ac:picMkLst>
        </pc:picChg>
        <pc:picChg chg="add del mod">
          <ac:chgData name="Miny Rajiv" userId="77dca44c-37d0-443a-97f2-12ae7110f943" providerId="ADAL" clId="{6FD39672-F033-404C-BDB9-FA945A63DDE3}" dt="2023-10-15T18:38:42.612" v="3650" actId="478"/>
          <ac:picMkLst>
            <pc:docMk/>
            <pc:sldMk cId="478740698" sldId="286"/>
            <ac:picMk id="5" creationId="{00742460-3497-73A4-4761-A3C794CD53E0}"/>
          </ac:picMkLst>
        </pc:picChg>
        <pc:picChg chg="add del mod">
          <ac:chgData name="Miny Rajiv" userId="77dca44c-37d0-443a-97f2-12ae7110f943" providerId="ADAL" clId="{6FD39672-F033-404C-BDB9-FA945A63DDE3}" dt="2023-09-25T10:11:22.394" v="1017" actId="21"/>
          <ac:picMkLst>
            <pc:docMk/>
            <pc:sldMk cId="478740698" sldId="286"/>
            <ac:picMk id="6" creationId="{170DF59B-AA7D-E3C4-343F-A1B8AAD377B9}"/>
          </ac:picMkLst>
        </pc:picChg>
        <pc:picChg chg="add mod">
          <ac:chgData name="Miny Rajiv" userId="77dca44c-37d0-443a-97f2-12ae7110f943" providerId="ADAL" clId="{6FD39672-F033-404C-BDB9-FA945A63DDE3}" dt="2023-10-15T18:38:48.785" v="3652" actId="1076"/>
          <ac:picMkLst>
            <pc:docMk/>
            <pc:sldMk cId="478740698" sldId="286"/>
            <ac:picMk id="6" creationId="{31C117C2-DDD7-8467-A544-4176AC9773E9}"/>
          </ac:picMkLst>
        </pc:picChg>
      </pc:sldChg>
      <pc:sldChg chg="new del">
        <pc:chgData name="Miny Rajiv" userId="77dca44c-37d0-443a-97f2-12ae7110f943" providerId="ADAL" clId="{6FD39672-F033-404C-BDB9-FA945A63DDE3}" dt="2023-09-24T14:13:45.424" v="818" actId="2696"/>
        <pc:sldMkLst>
          <pc:docMk/>
          <pc:sldMk cId="689227419" sldId="287"/>
        </pc:sldMkLst>
      </pc:sldChg>
      <pc:sldChg chg="modSp add del mod">
        <pc:chgData name="Miny Rajiv" userId="77dca44c-37d0-443a-97f2-12ae7110f943" providerId="ADAL" clId="{6FD39672-F033-404C-BDB9-FA945A63DDE3}" dt="2023-09-24T14:14:28.224" v="839" actId="2696"/>
        <pc:sldMkLst>
          <pc:docMk/>
          <pc:sldMk cId="1215343338" sldId="287"/>
        </pc:sldMkLst>
        <pc:spChg chg="mod">
          <ac:chgData name="Miny Rajiv" userId="77dca44c-37d0-443a-97f2-12ae7110f943" providerId="ADAL" clId="{6FD39672-F033-404C-BDB9-FA945A63DDE3}" dt="2023-09-24T14:14:19.997" v="838" actId="20577"/>
          <ac:spMkLst>
            <pc:docMk/>
            <pc:sldMk cId="1215343338" sldId="287"/>
            <ac:spMk id="61" creationId="{00000000-0000-0000-0000-000000000000}"/>
          </ac:spMkLst>
        </pc:spChg>
      </pc:sldChg>
      <pc:sldChg chg="addSp delSp modSp new mod ord setBg">
        <pc:chgData name="Miny Rajiv" userId="77dca44c-37d0-443a-97f2-12ae7110f943" providerId="ADAL" clId="{6FD39672-F033-404C-BDB9-FA945A63DDE3}" dt="2023-10-15T17:09:23.422" v="3352" actId="20577"/>
        <pc:sldMkLst>
          <pc:docMk/>
          <pc:sldMk cId="3115543146" sldId="287"/>
        </pc:sldMkLst>
        <pc:spChg chg="add del mod">
          <ac:chgData name="Miny Rajiv" userId="77dca44c-37d0-443a-97f2-12ae7110f943" providerId="ADAL" clId="{6FD39672-F033-404C-BDB9-FA945A63DDE3}" dt="2023-09-25T10:29:40.730" v="1166" actId="404"/>
          <ac:spMkLst>
            <pc:docMk/>
            <pc:sldMk cId="3115543146" sldId="287"/>
            <ac:spMk id="2" creationId="{2A134059-A795-1E93-E89C-140A6FB0A1EB}"/>
          </ac:spMkLst>
        </pc:spChg>
        <pc:spChg chg="add del">
          <ac:chgData name="Miny Rajiv" userId="77dca44c-37d0-443a-97f2-12ae7110f943" providerId="ADAL" clId="{6FD39672-F033-404C-BDB9-FA945A63DDE3}" dt="2023-09-25T10:16:16.771" v="1049" actId="931"/>
          <ac:spMkLst>
            <pc:docMk/>
            <pc:sldMk cId="3115543146" sldId="287"/>
            <ac:spMk id="3" creationId="{0D2FD55E-6281-E626-A1DF-7F64446C2E7B}"/>
          </ac:spMkLst>
        </pc:spChg>
        <pc:spChg chg="add del">
          <ac:chgData name="Miny Rajiv" userId="77dca44c-37d0-443a-97f2-12ae7110f943" providerId="ADAL" clId="{6FD39672-F033-404C-BDB9-FA945A63DDE3}" dt="2023-09-25T10:15:21.963" v="1025" actId="26606"/>
          <ac:spMkLst>
            <pc:docMk/>
            <pc:sldMk cId="3115543146" sldId="287"/>
            <ac:spMk id="8" creationId="{022BDE4A-8A20-4A69-9C5A-581C82036A4D}"/>
          </ac:spMkLst>
        </pc:spChg>
        <pc:spChg chg="add del">
          <ac:chgData name="Miny Rajiv" userId="77dca44c-37d0-443a-97f2-12ae7110f943" providerId="ADAL" clId="{6FD39672-F033-404C-BDB9-FA945A63DDE3}" dt="2023-09-25T10:11:32.395" v="1021" actId="26606"/>
          <ac:spMkLst>
            <pc:docMk/>
            <pc:sldMk cId="3115543146" sldId="287"/>
            <ac:spMk id="9" creationId="{F3060C83-F051-4F0E-ABAD-AA0DFC48B218}"/>
          </ac:spMkLst>
        </pc:spChg>
        <pc:spChg chg="add del">
          <ac:chgData name="Miny Rajiv" userId="77dca44c-37d0-443a-97f2-12ae7110f943" providerId="ADAL" clId="{6FD39672-F033-404C-BDB9-FA945A63DDE3}" dt="2023-09-25T10:15:57.748" v="1041" actId="26606"/>
          <ac:spMkLst>
            <pc:docMk/>
            <pc:sldMk cId="3115543146" sldId="287"/>
            <ac:spMk id="10" creationId="{78BA5F19-D5E1-4ECC-BEC2-DF7AEDFD7C50}"/>
          </ac:spMkLst>
        </pc:spChg>
        <pc:spChg chg="add del">
          <ac:chgData name="Miny Rajiv" userId="77dca44c-37d0-443a-97f2-12ae7110f943" providerId="ADAL" clId="{6FD39672-F033-404C-BDB9-FA945A63DDE3}" dt="2023-09-25T10:11:32.395" v="1021" actId="26606"/>
          <ac:spMkLst>
            <pc:docMk/>
            <pc:sldMk cId="3115543146" sldId="287"/>
            <ac:spMk id="11" creationId="{83C98ABE-055B-441F-B07E-44F97F083C39}"/>
          </ac:spMkLst>
        </pc:spChg>
        <pc:spChg chg="add del">
          <ac:chgData name="Miny Rajiv" userId="77dca44c-37d0-443a-97f2-12ae7110f943" providerId="ADAL" clId="{6FD39672-F033-404C-BDB9-FA945A63DDE3}" dt="2023-09-25T10:15:57.748" v="1041" actId="26606"/>
          <ac:spMkLst>
            <pc:docMk/>
            <pc:sldMk cId="3115543146" sldId="287"/>
            <ac:spMk id="12" creationId="{50CC88A9-A661-4C48-866E-8734E51140B1}"/>
          </ac:spMkLst>
        </pc:spChg>
        <pc:spChg chg="add del">
          <ac:chgData name="Miny Rajiv" userId="77dca44c-37d0-443a-97f2-12ae7110f943" providerId="ADAL" clId="{6FD39672-F033-404C-BDB9-FA945A63DDE3}" dt="2023-09-25T10:11:32.395" v="1021" actId="26606"/>
          <ac:spMkLst>
            <pc:docMk/>
            <pc:sldMk cId="3115543146" sldId="287"/>
            <ac:spMk id="13" creationId="{29FDB030-9B49-4CED-8CCD-4D99382388AC}"/>
          </ac:spMkLst>
        </pc:spChg>
        <pc:spChg chg="add del">
          <ac:chgData name="Miny Rajiv" userId="77dca44c-37d0-443a-97f2-12ae7110f943" providerId="ADAL" clId="{6FD39672-F033-404C-BDB9-FA945A63DDE3}" dt="2023-09-25T10:15:57.748" v="1041" actId="26606"/>
          <ac:spMkLst>
            <pc:docMk/>
            <pc:sldMk cId="3115543146" sldId="287"/>
            <ac:spMk id="14" creationId="{CFDF195F-784B-4D00-8C92-6FC1B0499EA1}"/>
          </ac:spMkLst>
        </pc:spChg>
        <pc:spChg chg="add del">
          <ac:chgData name="Miny Rajiv" userId="77dca44c-37d0-443a-97f2-12ae7110f943" providerId="ADAL" clId="{6FD39672-F033-404C-BDB9-FA945A63DDE3}" dt="2023-09-25T10:11:32.395" v="1021" actId="26606"/>
          <ac:spMkLst>
            <pc:docMk/>
            <pc:sldMk cId="3115543146" sldId="287"/>
            <ac:spMk id="15" creationId="{3783CA14-24A1-485C-8B30-D6A5D87987AD}"/>
          </ac:spMkLst>
        </pc:spChg>
        <pc:spChg chg="add del">
          <ac:chgData name="Miny Rajiv" userId="77dca44c-37d0-443a-97f2-12ae7110f943" providerId="ADAL" clId="{6FD39672-F033-404C-BDB9-FA945A63DDE3}" dt="2023-09-25T10:16:03.594" v="1045" actId="22"/>
          <ac:spMkLst>
            <pc:docMk/>
            <pc:sldMk cId="3115543146" sldId="287"/>
            <ac:spMk id="16" creationId="{B5246ECC-ABB5-92D1-220B-B9C420CF0491}"/>
          </ac:spMkLst>
        </pc:spChg>
        <pc:spChg chg="add del">
          <ac:chgData name="Miny Rajiv" userId="77dca44c-37d0-443a-97f2-12ae7110f943" providerId="ADAL" clId="{6FD39672-F033-404C-BDB9-FA945A63DDE3}" dt="2023-09-25T10:11:32.395" v="1021" actId="26606"/>
          <ac:spMkLst>
            <pc:docMk/>
            <pc:sldMk cId="3115543146" sldId="287"/>
            <ac:spMk id="17" creationId="{9A97C86A-04D6-40F7-AE84-31AB43E6A846}"/>
          </ac:spMkLst>
        </pc:spChg>
        <pc:spChg chg="add del">
          <ac:chgData name="Miny Rajiv" userId="77dca44c-37d0-443a-97f2-12ae7110f943" providerId="ADAL" clId="{6FD39672-F033-404C-BDB9-FA945A63DDE3}" dt="2023-09-25T10:11:32.395" v="1021" actId="26606"/>
          <ac:spMkLst>
            <pc:docMk/>
            <pc:sldMk cId="3115543146" sldId="287"/>
            <ac:spMk id="19" creationId="{FF9F2414-84E8-453E-B1F3-389FDE8192D9}"/>
          </ac:spMkLst>
        </pc:spChg>
        <pc:spChg chg="add del">
          <ac:chgData name="Miny Rajiv" userId="77dca44c-37d0-443a-97f2-12ae7110f943" providerId="ADAL" clId="{6FD39672-F033-404C-BDB9-FA945A63DDE3}" dt="2023-09-25T10:11:32.395" v="1021" actId="26606"/>
          <ac:spMkLst>
            <pc:docMk/>
            <pc:sldMk cId="3115543146" sldId="287"/>
            <ac:spMk id="21" creationId="{3ECA69A1-7536-43AC-85EF-C7106179F5ED}"/>
          </ac:spMkLst>
        </pc:spChg>
        <pc:spChg chg="add mod">
          <ac:chgData name="Miny Rajiv" userId="77dca44c-37d0-443a-97f2-12ae7110f943" providerId="ADAL" clId="{6FD39672-F033-404C-BDB9-FA945A63DDE3}" dt="2023-10-15T17:09:23.422" v="3352" actId="20577"/>
          <ac:spMkLst>
            <pc:docMk/>
            <pc:sldMk cId="3115543146" sldId="287"/>
            <ac:spMk id="22" creationId="{F2EA9156-CB44-F32D-6236-A9DC9FA541F0}"/>
          </ac:spMkLst>
        </pc:spChg>
        <pc:picChg chg="add mod">
          <ac:chgData name="Miny Rajiv" userId="77dca44c-37d0-443a-97f2-12ae7110f943" providerId="ADAL" clId="{6FD39672-F033-404C-BDB9-FA945A63DDE3}" dt="2023-09-25T10:16:22.269" v="1051" actId="14100"/>
          <ac:picMkLst>
            <pc:docMk/>
            <pc:sldMk cId="3115543146" sldId="287"/>
            <ac:picMk id="4" creationId="{A606328E-2289-9D97-D9EC-297C2E1B7D43}"/>
          </ac:picMkLst>
        </pc:picChg>
        <pc:picChg chg="add del mod ord">
          <ac:chgData name="Miny Rajiv" userId="77dca44c-37d0-443a-97f2-12ae7110f943" providerId="ADAL" clId="{6FD39672-F033-404C-BDB9-FA945A63DDE3}" dt="2023-09-25T10:16:04.019" v="1046" actId="931"/>
          <ac:picMkLst>
            <pc:docMk/>
            <pc:sldMk cId="3115543146" sldId="287"/>
            <ac:picMk id="6" creationId="{A0BC0A89-F55F-EBD0-04F8-C4D8A740352D}"/>
          </ac:picMkLst>
        </pc:picChg>
        <pc:picChg chg="add mod">
          <ac:chgData name="Miny Rajiv" userId="77dca44c-37d0-443a-97f2-12ae7110f943" providerId="ADAL" clId="{6FD39672-F033-404C-BDB9-FA945A63DDE3}" dt="2023-09-25T10:16:19.121" v="1050" actId="1076"/>
          <ac:picMkLst>
            <pc:docMk/>
            <pc:sldMk cId="3115543146" sldId="287"/>
            <ac:picMk id="20" creationId="{9094CFD8-F3E8-AAC6-F8CC-5F66F6641111}"/>
          </ac:picMkLst>
        </pc:picChg>
      </pc:sldChg>
      <pc:sldChg chg="modSp new mod modNotesTx">
        <pc:chgData name="Miny Rajiv" userId="77dca44c-37d0-443a-97f2-12ae7110f943" providerId="ADAL" clId="{6FD39672-F033-404C-BDB9-FA945A63DDE3}" dt="2023-10-23T04:27:54.119" v="3968" actId="20577"/>
        <pc:sldMkLst>
          <pc:docMk/>
          <pc:sldMk cId="2692790308" sldId="288"/>
        </pc:sldMkLst>
        <pc:spChg chg="mod">
          <ac:chgData name="Miny Rajiv" userId="77dca44c-37d0-443a-97f2-12ae7110f943" providerId="ADAL" clId="{6FD39672-F033-404C-BDB9-FA945A63DDE3}" dt="2023-09-25T15:06:04.084" v="1742" actId="20577"/>
          <ac:spMkLst>
            <pc:docMk/>
            <pc:sldMk cId="2692790308" sldId="288"/>
            <ac:spMk id="2" creationId="{E4469887-010B-88AA-ED0E-666E86463855}"/>
          </ac:spMkLst>
        </pc:spChg>
        <pc:spChg chg="mod">
          <ac:chgData name="Miny Rajiv" userId="77dca44c-37d0-443a-97f2-12ae7110f943" providerId="ADAL" clId="{6FD39672-F033-404C-BDB9-FA945A63DDE3}" dt="2023-10-23T04:27:54.119" v="3968" actId="20577"/>
          <ac:spMkLst>
            <pc:docMk/>
            <pc:sldMk cId="2692790308" sldId="288"/>
            <ac:spMk id="3" creationId="{ED36E532-F4CE-0F34-88F3-0F9F73F11C12}"/>
          </ac:spMkLst>
        </pc:spChg>
      </pc:sldChg>
      <pc:sldChg chg="addSp delSp modSp add mod">
        <pc:chgData name="Miny Rajiv" userId="77dca44c-37d0-443a-97f2-12ae7110f943" providerId="ADAL" clId="{6FD39672-F033-404C-BDB9-FA945A63DDE3}" dt="2023-10-15T17:09:26.706" v="3353" actId="20577"/>
        <pc:sldMkLst>
          <pc:docMk/>
          <pc:sldMk cId="2366499568" sldId="289"/>
        </pc:sldMkLst>
        <pc:spChg chg="del">
          <ac:chgData name="Miny Rajiv" userId="77dca44c-37d0-443a-97f2-12ae7110f943" providerId="ADAL" clId="{6FD39672-F033-404C-BDB9-FA945A63DDE3}" dt="2023-10-03T10:12:14.476" v="1946" actId="478"/>
          <ac:spMkLst>
            <pc:docMk/>
            <pc:sldMk cId="2366499568" sldId="289"/>
            <ac:spMk id="4" creationId="{E52851BF-5E74-3DD4-802F-0586640557DD}"/>
          </ac:spMkLst>
        </pc:spChg>
        <pc:spChg chg="mod">
          <ac:chgData name="Miny Rajiv" userId="77dca44c-37d0-443a-97f2-12ae7110f943" providerId="ADAL" clId="{6FD39672-F033-404C-BDB9-FA945A63DDE3}" dt="2023-10-15T17:09:26.706" v="3353" actId="20577"/>
          <ac:spMkLst>
            <pc:docMk/>
            <pc:sldMk cId="2366499568" sldId="289"/>
            <ac:spMk id="61" creationId="{00000000-0000-0000-0000-000000000000}"/>
          </ac:spMkLst>
        </pc:spChg>
        <pc:picChg chg="add mod ord">
          <ac:chgData name="Miny Rajiv" userId="77dca44c-37d0-443a-97f2-12ae7110f943" providerId="ADAL" clId="{6FD39672-F033-404C-BDB9-FA945A63DDE3}" dt="2023-10-03T10:13:25.347" v="1963" actId="167"/>
          <ac:picMkLst>
            <pc:docMk/>
            <pc:sldMk cId="2366499568" sldId="289"/>
            <ac:picMk id="3" creationId="{CE00F1E8-82D7-F149-6624-84D784CDB9A8}"/>
          </ac:picMkLst>
        </pc:picChg>
        <pc:picChg chg="add mod ord">
          <ac:chgData name="Miny Rajiv" userId="77dca44c-37d0-443a-97f2-12ae7110f943" providerId="ADAL" clId="{6FD39672-F033-404C-BDB9-FA945A63DDE3}" dt="2023-10-03T10:13:25.347" v="1963" actId="167"/>
          <ac:picMkLst>
            <pc:docMk/>
            <pc:sldMk cId="2366499568" sldId="289"/>
            <ac:picMk id="6" creationId="{229DF55F-7A20-B375-8699-8E62469F341E}"/>
          </ac:picMkLst>
        </pc:picChg>
        <pc:picChg chg="del">
          <ac:chgData name="Miny Rajiv" userId="77dca44c-37d0-443a-97f2-12ae7110f943" providerId="ADAL" clId="{6FD39672-F033-404C-BDB9-FA945A63DDE3}" dt="2023-10-03T10:12:15.366" v="1947" actId="478"/>
          <ac:picMkLst>
            <pc:docMk/>
            <pc:sldMk cId="2366499568" sldId="289"/>
            <ac:picMk id="15" creationId="{AC1308D6-B2B1-1B5C-B49F-6D8CE4E58BB3}"/>
          </ac:picMkLst>
        </pc:picChg>
      </pc:sldChg>
      <pc:sldChg chg="addSp delSp modSp add mod">
        <pc:chgData name="Miny Rajiv" userId="77dca44c-37d0-443a-97f2-12ae7110f943" providerId="ADAL" clId="{6FD39672-F033-404C-BDB9-FA945A63DDE3}" dt="2023-10-15T17:09:56.877" v="3366" actId="20577"/>
        <pc:sldMkLst>
          <pc:docMk/>
          <pc:sldMk cId="2747223217" sldId="290"/>
        </pc:sldMkLst>
        <pc:spChg chg="mod">
          <ac:chgData name="Miny Rajiv" userId="77dca44c-37d0-443a-97f2-12ae7110f943" providerId="ADAL" clId="{6FD39672-F033-404C-BDB9-FA945A63DDE3}" dt="2023-10-15T17:09:56.877" v="3366" actId="20577"/>
          <ac:spMkLst>
            <pc:docMk/>
            <pc:sldMk cId="2747223217" sldId="290"/>
            <ac:spMk id="61" creationId="{00000000-0000-0000-0000-000000000000}"/>
          </ac:spMkLst>
        </pc:spChg>
        <pc:graphicFrameChg chg="add del mod modGraphic">
          <ac:chgData name="Miny Rajiv" userId="77dca44c-37d0-443a-97f2-12ae7110f943" providerId="ADAL" clId="{6FD39672-F033-404C-BDB9-FA945A63DDE3}" dt="2023-10-03T10:48:03.214" v="2036"/>
          <ac:graphicFrameMkLst>
            <pc:docMk/>
            <pc:sldMk cId="2747223217" sldId="290"/>
            <ac:graphicFrameMk id="5" creationId="{DF198C9F-F4B4-E785-7D55-C8B4E3770737}"/>
          </ac:graphicFrameMkLst>
        </pc:graphicFrameChg>
        <pc:graphicFrameChg chg="add mod">
          <ac:chgData name="Miny Rajiv" userId="77dca44c-37d0-443a-97f2-12ae7110f943" providerId="ADAL" clId="{6FD39672-F033-404C-BDB9-FA945A63DDE3}" dt="2023-10-03T10:48:40.562" v="2038" actId="1076"/>
          <ac:graphicFrameMkLst>
            <pc:docMk/>
            <pc:sldMk cId="2747223217" sldId="290"/>
            <ac:graphicFrameMk id="7" creationId="{38D72A1D-D020-0555-9F31-A900EB5056BE}"/>
          </ac:graphicFrameMkLst>
        </pc:graphicFrameChg>
        <pc:picChg chg="del">
          <ac:chgData name="Miny Rajiv" userId="77dca44c-37d0-443a-97f2-12ae7110f943" providerId="ADAL" clId="{6FD39672-F033-404C-BDB9-FA945A63DDE3}" dt="2023-10-03T10:31:46.236" v="2015" actId="478"/>
          <ac:picMkLst>
            <pc:docMk/>
            <pc:sldMk cId="2747223217" sldId="290"/>
            <ac:picMk id="3" creationId="{CE00F1E8-82D7-F149-6624-84D784CDB9A8}"/>
          </ac:picMkLst>
        </pc:picChg>
        <pc:picChg chg="add mod">
          <ac:chgData name="Miny Rajiv" userId="77dca44c-37d0-443a-97f2-12ae7110f943" providerId="ADAL" clId="{6FD39672-F033-404C-BDB9-FA945A63DDE3}" dt="2023-10-03T10:32:20.056" v="2019" actId="1076"/>
          <ac:picMkLst>
            <pc:docMk/>
            <pc:sldMk cId="2747223217" sldId="290"/>
            <ac:picMk id="4" creationId="{54E8A530-4548-EB6C-11FA-2BB5FAD1CC12}"/>
          </ac:picMkLst>
        </pc:picChg>
        <pc:picChg chg="del">
          <ac:chgData name="Miny Rajiv" userId="77dca44c-37d0-443a-97f2-12ae7110f943" providerId="ADAL" clId="{6FD39672-F033-404C-BDB9-FA945A63DDE3}" dt="2023-10-03T10:31:46.236" v="2015" actId="478"/>
          <ac:picMkLst>
            <pc:docMk/>
            <pc:sldMk cId="2747223217" sldId="290"/>
            <ac:picMk id="6" creationId="{229DF55F-7A20-B375-8699-8E62469F341E}"/>
          </ac:picMkLst>
        </pc:picChg>
      </pc:sldChg>
      <pc:sldChg chg="addSp delSp modSp add mod ord">
        <pc:chgData name="Miny Rajiv" userId="77dca44c-37d0-443a-97f2-12ae7110f943" providerId="ADAL" clId="{6FD39672-F033-404C-BDB9-FA945A63DDE3}" dt="2023-10-15T17:09:29.948" v="3354" actId="20577"/>
        <pc:sldMkLst>
          <pc:docMk/>
          <pc:sldMk cId="3019366683" sldId="291"/>
        </pc:sldMkLst>
        <pc:spChg chg="add del mod">
          <ac:chgData name="Miny Rajiv" userId="77dca44c-37d0-443a-97f2-12ae7110f943" providerId="ADAL" clId="{6FD39672-F033-404C-BDB9-FA945A63DDE3}" dt="2023-10-15T17:09:29.948" v="3354" actId="20577"/>
          <ac:spMkLst>
            <pc:docMk/>
            <pc:sldMk cId="3019366683" sldId="291"/>
            <ac:spMk id="61" creationId="{00000000-0000-0000-0000-000000000000}"/>
          </ac:spMkLst>
        </pc:spChg>
        <pc:picChg chg="add mod">
          <ac:chgData name="Miny Rajiv" userId="77dca44c-37d0-443a-97f2-12ae7110f943" providerId="ADAL" clId="{6FD39672-F033-404C-BDB9-FA945A63DDE3}" dt="2023-10-03T10:52:05.250" v="2055" actId="1076"/>
          <ac:picMkLst>
            <pc:docMk/>
            <pc:sldMk cId="3019366683" sldId="291"/>
            <ac:picMk id="3" creationId="{F902F0F4-7591-A802-9FF9-166B9913FC63}"/>
          </ac:picMkLst>
        </pc:picChg>
        <pc:picChg chg="del">
          <ac:chgData name="Miny Rajiv" userId="77dca44c-37d0-443a-97f2-12ae7110f943" providerId="ADAL" clId="{6FD39672-F033-404C-BDB9-FA945A63DDE3}" dt="2023-10-03T10:51:15.113" v="2042" actId="478"/>
          <ac:picMkLst>
            <pc:docMk/>
            <pc:sldMk cId="3019366683" sldId="291"/>
            <ac:picMk id="6" creationId="{CB188E38-5DC5-611A-7092-49B922DC84C1}"/>
          </ac:picMkLst>
        </pc:picChg>
        <pc:picChg chg="add mod">
          <ac:chgData name="Miny Rajiv" userId="77dca44c-37d0-443a-97f2-12ae7110f943" providerId="ADAL" clId="{6FD39672-F033-404C-BDB9-FA945A63DDE3}" dt="2023-10-03T10:52:05.250" v="2055" actId="1076"/>
          <ac:picMkLst>
            <pc:docMk/>
            <pc:sldMk cId="3019366683" sldId="291"/>
            <ac:picMk id="7" creationId="{9FC78C69-1988-AE8B-02E6-B4A42DAAF789}"/>
          </ac:picMkLst>
        </pc:picChg>
      </pc:sldChg>
      <pc:sldChg chg="addSp delSp modSp add mod">
        <pc:chgData name="Miny Rajiv" userId="77dca44c-37d0-443a-97f2-12ae7110f943" providerId="ADAL" clId="{6FD39672-F033-404C-BDB9-FA945A63DDE3}" dt="2023-10-15T17:10:01.561" v="3378" actId="5793"/>
        <pc:sldMkLst>
          <pc:docMk/>
          <pc:sldMk cId="926772641" sldId="292"/>
        </pc:sldMkLst>
        <pc:spChg chg="del">
          <ac:chgData name="Miny Rajiv" userId="77dca44c-37d0-443a-97f2-12ae7110f943" providerId="ADAL" clId="{6FD39672-F033-404C-BDB9-FA945A63DDE3}" dt="2023-10-03T10:52:13.835" v="2061" actId="478"/>
          <ac:spMkLst>
            <pc:docMk/>
            <pc:sldMk cId="926772641" sldId="292"/>
            <ac:spMk id="4" creationId="{E52851BF-5E74-3DD4-802F-0586640557DD}"/>
          </ac:spMkLst>
        </pc:spChg>
        <pc:spChg chg="mod">
          <ac:chgData name="Miny Rajiv" userId="77dca44c-37d0-443a-97f2-12ae7110f943" providerId="ADAL" clId="{6FD39672-F033-404C-BDB9-FA945A63DDE3}" dt="2023-10-15T17:10:01.561" v="3378" actId="5793"/>
          <ac:spMkLst>
            <pc:docMk/>
            <pc:sldMk cId="926772641" sldId="292"/>
            <ac:spMk id="61" creationId="{00000000-0000-0000-0000-000000000000}"/>
          </ac:spMkLst>
        </pc:spChg>
        <pc:graphicFrameChg chg="add mod modGraphic">
          <ac:chgData name="Miny Rajiv" userId="77dca44c-37d0-443a-97f2-12ae7110f943" providerId="ADAL" clId="{6FD39672-F033-404C-BDB9-FA945A63DDE3}" dt="2023-10-03T11:11:07.107" v="2083" actId="1076"/>
          <ac:graphicFrameMkLst>
            <pc:docMk/>
            <pc:sldMk cId="926772641" sldId="292"/>
            <ac:graphicFrameMk id="5" creationId="{D2894A8F-98C0-ABA8-1E50-6C37325BF00B}"/>
          </ac:graphicFrameMkLst>
        </pc:graphicFrameChg>
        <pc:picChg chg="add mod">
          <ac:chgData name="Miny Rajiv" userId="77dca44c-37d0-443a-97f2-12ae7110f943" providerId="ADAL" clId="{6FD39672-F033-404C-BDB9-FA945A63DDE3}" dt="2023-10-03T11:05:22.704" v="2065" actId="14100"/>
          <ac:picMkLst>
            <pc:docMk/>
            <pc:sldMk cId="926772641" sldId="292"/>
            <ac:picMk id="3" creationId="{986C9567-854A-323D-69D2-E659745DBD87}"/>
          </ac:picMkLst>
        </pc:picChg>
        <pc:picChg chg="del">
          <ac:chgData name="Miny Rajiv" userId="77dca44c-37d0-443a-97f2-12ae7110f943" providerId="ADAL" clId="{6FD39672-F033-404C-BDB9-FA945A63DDE3}" dt="2023-10-03T10:52:08.427" v="2056" actId="478"/>
          <ac:picMkLst>
            <pc:docMk/>
            <pc:sldMk cId="926772641" sldId="292"/>
            <ac:picMk id="6" creationId="{CB188E38-5DC5-611A-7092-49B922DC84C1}"/>
          </ac:picMkLst>
        </pc:picChg>
      </pc:sldChg>
      <pc:sldChg chg="addSp delSp modSp add mod">
        <pc:chgData name="Miny Rajiv" userId="77dca44c-37d0-443a-97f2-12ae7110f943" providerId="ADAL" clId="{6FD39672-F033-404C-BDB9-FA945A63DDE3}" dt="2023-10-23T08:37:05.770" v="3999" actId="14100"/>
        <pc:sldMkLst>
          <pc:docMk/>
          <pc:sldMk cId="2735313997" sldId="293"/>
        </pc:sldMkLst>
        <pc:spChg chg="del">
          <ac:chgData name="Miny Rajiv" userId="77dca44c-37d0-443a-97f2-12ae7110f943" providerId="ADAL" clId="{6FD39672-F033-404C-BDB9-FA945A63DDE3}" dt="2023-10-03T11:15:16.177" v="2086" actId="478"/>
          <ac:spMkLst>
            <pc:docMk/>
            <pc:sldMk cId="2735313997" sldId="293"/>
            <ac:spMk id="4" creationId="{E52851BF-5E74-3DD4-802F-0586640557DD}"/>
          </ac:spMkLst>
        </pc:spChg>
        <pc:spChg chg="mod">
          <ac:chgData name="Miny Rajiv" userId="77dca44c-37d0-443a-97f2-12ae7110f943" providerId="ADAL" clId="{6FD39672-F033-404C-BDB9-FA945A63DDE3}" dt="2023-10-23T08:36:42.433" v="3991" actId="20577"/>
          <ac:spMkLst>
            <pc:docMk/>
            <pc:sldMk cId="2735313997" sldId="293"/>
            <ac:spMk id="61" creationId="{00000000-0000-0000-0000-000000000000}"/>
          </ac:spMkLst>
        </pc:spChg>
        <pc:graphicFrameChg chg="add mod modGraphic">
          <ac:chgData name="Miny Rajiv" userId="77dca44c-37d0-443a-97f2-12ae7110f943" providerId="ADAL" clId="{6FD39672-F033-404C-BDB9-FA945A63DDE3}" dt="2023-10-23T08:37:05.770" v="3999" actId="14100"/>
          <ac:graphicFrameMkLst>
            <pc:docMk/>
            <pc:sldMk cId="2735313997" sldId="293"/>
            <ac:graphicFrameMk id="5" creationId="{87925336-1E68-2C76-A347-6243A610A944}"/>
          </ac:graphicFrameMkLst>
        </pc:graphicFrameChg>
        <pc:picChg chg="add del mod">
          <ac:chgData name="Miny Rajiv" userId="77dca44c-37d0-443a-97f2-12ae7110f943" providerId="ADAL" clId="{6FD39672-F033-404C-BDB9-FA945A63DDE3}" dt="2023-10-23T08:36:28.880" v="3988" actId="478"/>
          <ac:picMkLst>
            <pc:docMk/>
            <pc:sldMk cId="2735313997" sldId="293"/>
            <ac:picMk id="3" creationId="{43BD98AC-97EA-8902-66B8-994B1C3BBA43}"/>
          </ac:picMkLst>
        </pc:picChg>
        <pc:picChg chg="add mod">
          <ac:chgData name="Miny Rajiv" userId="77dca44c-37d0-443a-97f2-12ae7110f943" providerId="ADAL" clId="{6FD39672-F033-404C-BDB9-FA945A63DDE3}" dt="2023-10-23T08:36:40.427" v="3990" actId="1076"/>
          <ac:picMkLst>
            <pc:docMk/>
            <pc:sldMk cId="2735313997" sldId="293"/>
            <ac:picMk id="4" creationId="{4762CD64-16B0-8201-8704-50B60FB41635}"/>
          </ac:picMkLst>
        </pc:picChg>
        <pc:picChg chg="del">
          <ac:chgData name="Miny Rajiv" userId="77dca44c-37d0-443a-97f2-12ae7110f943" providerId="ADAL" clId="{6FD39672-F033-404C-BDB9-FA945A63DDE3}" dt="2023-10-03T11:15:14.290" v="2085" actId="478"/>
          <ac:picMkLst>
            <pc:docMk/>
            <pc:sldMk cId="2735313997" sldId="293"/>
            <ac:picMk id="6" creationId="{DDB8CA84-C2D2-7E0A-FC42-1F64C80CEBC7}"/>
          </ac:picMkLst>
        </pc:picChg>
      </pc:sldChg>
      <pc:sldChg chg="modSp mod">
        <pc:chgData name="Miny Rajiv" userId="77dca44c-37d0-443a-97f2-12ae7110f943" providerId="ADAL" clId="{6FD39672-F033-404C-BDB9-FA945A63DDE3}" dt="2023-10-12T10:15:08.375" v="2103" actId="14100"/>
        <pc:sldMkLst>
          <pc:docMk/>
          <pc:sldMk cId="2395275140" sldId="294"/>
        </pc:sldMkLst>
        <pc:spChg chg="mod">
          <ac:chgData name="Miny Rajiv" userId="77dca44c-37d0-443a-97f2-12ae7110f943" providerId="ADAL" clId="{6FD39672-F033-404C-BDB9-FA945A63DDE3}" dt="2023-10-12T10:15:08.375" v="2103" actId="14100"/>
          <ac:spMkLst>
            <pc:docMk/>
            <pc:sldMk cId="2395275140" sldId="294"/>
            <ac:spMk id="38" creationId="{D3F25365-19A6-6775-610E-EC7B5A9489FA}"/>
          </ac:spMkLst>
        </pc:spChg>
      </pc:sldChg>
      <pc:sldChg chg="modSp mod ord">
        <pc:chgData name="Miny Rajiv" userId="77dca44c-37d0-443a-97f2-12ae7110f943" providerId="ADAL" clId="{6FD39672-F033-404C-BDB9-FA945A63DDE3}" dt="2023-10-21T10:51:03.324" v="3733" actId="20577"/>
        <pc:sldMkLst>
          <pc:docMk/>
          <pc:sldMk cId="3688975254" sldId="295"/>
        </pc:sldMkLst>
        <pc:spChg chg="mod">
          <ac:chgData name="Miny Rajiv" userId="77dca44c-37d0-443a-97f2-12ae7110f943" providerId="ADAL" clId="{6FD39672-F033-404C-BDB9-FA945A63DDE3}" dt="2023-10-21T10:51:03.324" v="3733" actId="20577"/>
          <ac:spMkLst>
            <pc:docMk/>
            <pc:sldMk cId="3688975254" sldId="295"/>
            <ac:spMk id="31" creationId="{B1A09D7F-2B04-56DA-8941-011A9CB50DC1}"/>
          </ac:spMkLst>
        </pc:spChg>
      </pc:sldChg>
      <pc:sldChg chg="addSp delSp modSp add mod ord">
        <pc:chgData name="Miny Rajiv" userId="77dca44c-37d0-443a-97f2-12ae7110f943" providerId="ADAL" clId="{6FD39672-F033-404C-BDB9-FA945A63DDE3}" dt="2023-10-23T08:06:14.851" v="3978" actId="5793"/>
        <pc:sldMkLst>
          <pc:docMk/>
          <pc:sldMk cId="3937622594" sldId="296"/>
        </pc:sldMkLst>
        <pc:spChg chg="del">
          <ac:chgData name="Miny Rajiv" userId="77dca44c-37d0-443a-97f2-12ae7110f943" providerId="ADAL" clId="{6FD39672-F033-404C-BDB9-FA945A63DDE3}" dt="2023-10-12T10:56:59.926" v="2241" actId="478"/>
          <ac:spMkLst>
            <pc:docMk/>
            <pc:sldMk cId="3937622594" sldId="296"/>
            <ac:spMk id="4" creationId="{E52851BF-5E74-3DD4-802F-0586640557DD}"/>
          </ac:spMkLst>
        </pc:spChg>
        <pc:spChg chg="mod">
          <ac:chgData name="Miny Rajiv" userId="77dca44c-37d0-443a-97f2-12ae7110f943" providerId="ADAL" clId="{6FD39672-F033-404C-BDB9-FA945A63DDE3}" dt="2023-10-23T08:04:57.932" v="3971" actId="20577"/>
          <ac:spMkLst>
            <pc:docMk/>
            <pc:sldMk cId="3937622594" sldId="296"/>
            <ac:spMk id="61" creationId="{00000000-0000-0000-0000-000000000000}"/>
          </ac:spMkLst>
        </pc:spChg>
        <pc:graphicFrameChg chg="add mod modGraphic">
          <ac:chgData name="Miny Rajiv" userId="77dca44c-37d0-443a-97f2-12ae7110f943" providerId="ADAL" clId="{6FD39672-F033-404C-BDB9-FA945A63DDE3}" dt="2023-10-23T08:06:14.851" v="3978" actId="5793"/>
          <ac:graphicFrameMkLst>
            <pc:docMk/>
            <pc:sldMk cId="3937622594" sldId="296"/>
            <ac:graphicFrameMk id="4" creationId="{D7D7E103-7B72-6680-D395-24F4421DEA44}"/>
          </ac:graphicFrameMkLst>
        </pc:graphicFrameChg>
        <pc:picChg chg="add mod">
          <ac:chgData name="Miny Rajiv" userId="77dca44c-37d0-443a-97f2-12ae7110f943" providerId="ADAL" clId="{6FD39672-F033-404C-BDB9-FA945A63DDE3}" dt="2023-10-23T08:05:03.798" v="3972" actId="1076"/>
          <ac:picMkLst>
            <pc:docMk/>
            <pc:sldMk cId="3937622594" sldId="296"/>
            <ac:picMk id="3" creationId="{2575670C-B537-927B-AAF1-E4D0BFCAE432}"/>
          </ac:picMkLst>
        </pc:picChg>
        <pc:picChg chg="del">
          <ac:chgData name="Miny Rajiv" userId="77dca44c-37d0-443a-97f2-12ae7110f943" providerId="ADAL" clId="{6FD39672-F033-404C-BDB9-FA945A63DDE3}" dt="2023-10-12T10:57:01.564" v="2242" actId="478"/>
          <ac:picMkLst>
            <pc:docMk/>
            <pc:sldMk cId="3937622594" sldId="296"/>
            <ac:picMk id="3" creationId="{320A245A-9440-15ED-8036-F1195910CAE8}"/>
          </ac:picMkLst>
        </pc:picChg>
      </pc:sldChg>
      <pc:sldChg chg="addSp delSp modSp add mod ord">
        <pc:chgData name="Miny Rajiv" userId="77dca44c-37d0-443a-97f2-12ae7110f943" providerId="ADAL" clId="{6FD39672-F033-404C-BDB9-FA945A63DDE3}" dt="2023-10-15T16:59:43.037" v="3277"/>
        <pc:sldMkLst>
          <pc:docMk/>
          <pc:sldMk cId="714232423" sldId="297"/>
        </pc:sldMkLst>
        <pc:spChg chg="add mod">
          <ac:chgData name="Miny Rajiv" userId="77dca44c-37d0-443a-97f2-12ae7110f943" providerId="ADAL" clId="{6FD39672-F033-404C-BDB9-FA945A63DDE3}" dt="2023-10-12T12:52:20.112" v="3199" actId="13926"/>
          <ac:spMkLst>
            <pc:docMk/>
            <pc:sldMk cId="714232423" sldId="297"/>
            <ac:spMk id="2" creationId="{BDA59675-E179-6724-EEE4-B7E4BE770BEF}"/>
          </ac:spMkLst>
        </pc:spChg>
        <pc:spChg chg="del">
          <ac:chgData name="Miny Rajiv" userId="77dca44c-37d0-443a-97f2-12ae7110f943" providerId="ADAL" clId="{6FD39672-F033-404C-BDB9-FA945A63DDE3}" dt="2023-10-12T12:41:13.445" v="3145" actId="478"/>
          <ac:spMkLst>
            <pc:docMk/>
            <pc:sldMk cId="714232423" sldId="297"/>
            <ac:spMk id="4" creationId="{E52851BF-5E74-3DD4-802F-0586640557DD}"/>
          </ac:spMkLst>
        </pc:spChg>
        <pc:spChg chg="mod">
          <ac:chgData name="Miny Rajiv" userId="77dca44c-37d0-443a-97f2-12ae7110f943" providerId="ADAL" clId="{6FD39672-F033-404C-BDB9-FA945A63DDE3}" dt="2023-10-12T12:41:10.775" v="3144" actId="255"/>
          <ac:spMkLst>
            <pc:docMk/>
            <pc:sldMk cId="714232423" sldId="297"/>
            <ac:spMk id="61" creationId="{00000000-0000-0000-0000-000000000000}"/>
          </ac:spMkLst>
        </pc:spChg>
        <pc:picChg chg="del">
          <ac:chgData name="Miny Rajiv" userId="77dca44c-37d0-443a-97f2-12ae7110f943" providerId="ADAL" clId="{6FD39672-F033-404C-BDB9-FA945A63DDE3}" dt="2023-10-12T12:03:28.143" v="2468" actId="478"/>
          <ac:picMkLst>
            <pc:docMk/>
            <pc:sldMk cId="714232423" sldId="297"/>
            <ac:picMk id="3" creationId="{0A78E586-6144-34CB-23D1-CBF008BFC136}"/>
          </ac:picMkLst>
        </pc:picChg>
        <pc:picChg chg="add mod">
          <ac:chgData name="Miny Rajiv" userId="77dca44c-37d0-443a-97f2-12ae7110f943" providerId="ADAL" clId="{6FD39672-F033-404C-BDB9-FA945A63DDE3}" dt="2023-10-12T12:52:30.488" v="3202" actId="1076"/>
          <ac:picMkLst>
            <pc:docMk/>
            <pc:sldMk cId="714232423" sldId="297"/>
            <ac:picMk id="6" creationId="{5FE22181-09A1-BB92-F3FE-F2850310D0D8}"/>
          </ac:picMkLst>
        </pc:picChg>
      </pc:sldChg>
      <pc:sldChg chg="delSp modSp add del mod ord">
        <pc:chgData name="Miny Rajiv" userId="77dca44c-37d0-443a-97f2-12ae7110f943" providerId="ADAL" clId="{6FD39672-F033-404C-BDB9-FA945A63DDE3}" dt="2023-10-12T12:40:43.740" v="3137" actId="2696"/>
        <pc:sldMkLst>
          <pc:docMk/>
          <pc:sldMk cId="1187963440" sldId="298"/>
        </pc:sldMkLst>
        <pc:spChg chg="mod">
          <ac:chgData name="Miny Rajiv" userId="77dca44c-37d0-443a-97f2-12ae7110f943" providerId="ADAL" clId="{6FD39672-F033-404C-BDB9-FA945A63DDE3}" dt="2023-10-12T12:03:05.566" v="2450" actId="20577"/>
          <ac:spMkLst>
            <pc:docMk/>
            <pc:sldMk cId="1187963440" sldId="298"/>
            <ac:spMk id="61" creationId="{00000000-0000-0000-0000-000000000000}"/>
          </ac:spMkLst>
        </pc:spChg>
        <pc:picChg chg="del">
          <ac:chgData name="Miny Rajiv" userId="77dca44c-37d0-443a-97f2-12ae7110f943" providerId="ADAL" clId="{6FD39672-F033-404C-BDB9-FA945A63DDE3}" dt="2023-10-12T12:03:09.487" v="2451" actId="478"/>
          <ac:picMkLst>
            <pc:docMk/>
            <pc:sldMk cId="1187963440" sldId="298"/>
            <ac:picMk id="3" creationId="{43BD98AC-97EA-8902-66B8-994B1C3BBA43}"/>
          </ac:picMkLst>
        </pc:picChg>
      </pc:sldChg>
      <pc:sldChg chg="delSp modSp add mod ord">
        <pc:chgData name="Miny Rajiv" userId="77dca44c-37d0-443a-97f2-12ae7110f943" providerId="ADAL" clId="{6FD39672-F033-404C-BDB9-FA945A63DDE3}" dt="2023-10-12T12:42:24.023" v="3163" actId="20577"/>
        <pc:sldMkLst>
          <pc:docMk/>
          <pc:sldMk cId="2239284469" sldId="299"/>
        </pc:sldMkLst>
        <pc:spChg chg="mod">
          <ac:chgData name="Miny Rajiv" userId="77dca44c-37d0-443a-97f2-12ae7110f943" providerId="ADAL" clId="{6FD39672-F033-404C-BDB9-FA945A63DDE3}" dt="2023-10-12T12:42:24.023" v="3163" actId="20577"/>
          <ac:spMkLst>
            <pc:docMk/>
            <pc:sldMk cId="2239284469" sldId="299"/>
            <ac:spMk id="61" creationId="{00000000-0000-0000-0000-000000000000}"/>
          </ac:spMkLst>
        </pc:spChg>
        <pc:picChg chg="del">
          <ac:chgData name="Miny Rajiv" userId="77dca44c-37d0-443a-97f2-12ae7110f943" providerId="ADAL" clId="{6FD39672-F033-404C-BDB9-FA945A63DDE3}" dt="2023-10-12T12:03:36.754" v="2478" actId="478"/>
          <ac:picMkLst>
            <pc:docMk/>
            <pc:sldMk cId="2239284469" sldId="299"/>
            <ac:picMk id="3" creationId="{43BD98AC-97EA-8902-66B8-994B1C3BBA43}"/>
          </ac:picMkLst>
        </pc:picChg>
      </pc:sldChg>
      <pc:sldChg chg="addSp delSp modSp add mod">
        <pc:chgData name="Miny Rajiv" userId="77dca44c-37d0-443a-97f2-12ae7110f943" providerId="ADAL" clId="{6FD39672-F033-404C-BDB9-FA945A63DDE3}" dt="2023-10-23T08:33:40.303" v="3987" actId="255"/>
        <pc:sldMkLst>
          <pc:docMk/>
          <pc:sldMk cId="1734783734" sldId="300"/>
        </pc:sldMkLst>
        <pc:spChg chg="del">
          <ac:chgData name="Miny Rajiv" userId="77dca44c-37d0-443a-97f2-12ae7110f943" providerId="ADAL" clId="{6FD39672-F033-404C-BDB9-FA945A63DDE3}" dt="2023-10-12T12:22:18.265" v="2543" actId="478"/>
          <ac:spMkLst>
            <pc:docMk/>
            <pc:sldMk cId="1734783734" sldId="300"/>
            <ac:spMk id="4" creationId="{E52851BF-5E74-3DD4-802F-0586640557DD}"/>
          </ac:spMkLst>
        </pc:spChg>
        <pc:spChg chg="mod">
          <ac:chgData name="Miny Rajiv" userId="77dca44c-37d0-443a-97f2-12ae7110f943" providerId="ADAL" clId="{6FD39672-F033-404C-BDB9-FA945A63DDE3}" dt="2023-10-23T08:32:50.263" v="3981" actId="20577"/>
          <ac:spMkLst>
            <pc:docMk/>
            <pc:sldMk cId="1734783734" sldId="300"/>
            <ac:spMk id="61" creationId="{00000000-0000-0000-0000-000000000000}"/>
          </ac:spMkLst>
        </pc:spChg>
        <pc:graphicFrameChg chg="add mod modGraphic">
          <ac:chgData name="Miny Rajiv" userId="77dca44c-37d0-443a-97f2-12ae7110f943" providerId="ADAL" clId="{6FD39672-F033-404C-BDB9-FA945A63DDE3}" dt="2023-10-23T08:33:40.303" v="3987" actId="255"/>
          <ac:graphicFrameMkLst>
            <pc:docMk/>
            <pc:sldMk cId="1734783734" sldId="300"/>
            <ac:graphicFrameMk id="4" creationId="{3498AD10-CEE1-7F16-92A9-9CC437BDF031}"/>
          </ac:graphicFrameMkLst>
        </pc:graphicFrameChg>
        <pc:picChg chg="add mod">
          <ac:chgData name="Miny Rajiv" userId="77dca44c-37d0-443a-97f2-12ae7110f943" providerId="ADAL" clId="{6FD39672-F033-404C-BDB9-FA945A63DDE3}" dt="2023-10-23T08:32:52.286" v="3982" actId="1076"/>
          <ac:picMkLst>
            <pc:docMk/>
            <pc:sldMk cId="1734783734" sldId="300"/>
            <ac:picMk id="3" creationId="{238E27B7-B91F-9E60-C2A9-09E505516A18}"/>
          </ac:picMkLst>
        </pc:picChg>
        <pc:picChg chg="del">
          <ac:chgData name="Miny Rajiv" userId="77dca44c-37d0-443a-97f2-12ae7110f943" providerId="ADAL" clId="{6FD39672-F033-404C-BDB9-FA945A63DDE3}" dt="2023-10-12T12:22:16.298" v="2542" actId="478"/>
          <ac:picMkLst>
            <pc:docMk/>
            <pc:sldMk cId="1734783734" sldId="300"/>
            <ac:picMk id="5" creationId="{04CDEAFE-6B9F-1701-AF60-32D3E1F040FB}"/>
          </ac:picMkLst>
        </pc:picChg>
      </pc:sldChg>
      <pc:sldChg chg="addSp delSp modSp add mod">
        <pc:chgData name="Miny Rajiv" userId="77dca44c-37d0-443a-97f2-12ae7110f943" providerId="ADAL" clId="{6FD39672-F033-404C-BDB9-FA945A63DDE3}" dt="2023-10-15T19:05:00.573" v="3712" actId="1076"/>
        <pc:sldMkLst>
          <pc:docMk/>
          <pc:sldMk cId="1888740979" sldId="301"/>
        </pc:sldMkLst>
        <pc:spChg chg="mod">
          <ac:chgData name="Miny Rajiv" userId="77dca44c-37d0-443a-97f2-12ae7110f943" providerId="ADAL" clId="{6FD39672-F033-404C-BDB9-FA945A63DDE3}" dt="2023-10-15T18:45:23.213" v="3689" actId="20577"/>
          <ac:spMkLst>
            <pc:docMk/>
            <pc:sldMk cId="1888740979" sldId="301"/>
            <ac:spMk id="4" creationId="{E52851BF-5E74-3DD4-802F-0586640557DD}"/>
          </ac:spMkLst>
        </pc:spChg>
        <pc:spChg chg="mod">
          <ac:chgData name="Miny Rajiv" userId="77dca44c-37d0-443a-97f2-12ae7110f943" providerId="ADAL" clId="{6FD39672-F033-404C-BDB9-FA945A63DDE3}" dt="2023-10-15T18:41:23.326" v="3686" actId="20577"/>
          <ac:spMkLst>
            <pc:docMk/>
            <pc:sldMk cId="1888740979" sldId="301"/>
            <ac:spMk id="61" creationId="{00000000-0000-0000-0000-000000000000}"/>
          </ac:spMkLst>
        </pc:spChg>
        <pc:picChg chg="del">
          <ac:chgData name="Miny Rajiv" userId="77dca44c-37d0-443a-97f2-12ae7110f943" providerId="ADAL" clId="{6FD39672-F033-404C-BDB9-FA945A63DDE3}" dt="2023-10-15T18:09:42.452" v="3567" actId="478"/>
          <ac:picMkLst>
            <pc:docMk/>
            <pc:sldMk cId="1888740979" sldId="301"/>
            <ac:picMk id="3" creationId="{F3E3532C-22BA-D344-F894-DB0E31F0CAF2}"/>
          </ac:picMkLst>
        </pc:picChg>
        <pc:picChg chg="del">
          <ac:chgData name="Miny Rajiv" userId="77dca44c-37d0-443a-97f2-12ae7110f943" providerId="ADAL" clId="{6FD39672-F033-404C-BDB9-FA945A63DDE3}" dt="2023-10-15T18:09:42.843" v="3568" actId="478"/>
          <ac:picMkLst>
            <pc:docMk/>
            <pc:sldMk cId="1888740979" sldId="301"/>
            <ac:picMk id="5" creationId="{00742460-3497-73A4-4761-A3C794CD53E0}"/>
          </ac:picMkLst>
        </pc:picChg>
        <pc:picChg chg="add mod">
          <ac:chgData name="Miny Rajiv" userId="77dca44c-37d0-443a-97f2-12ae7110f943" providerId="ADAL" clId="{6FD39672-F033-404C-BDB9-FA945A63DDE3}" dt="2023-10-15T19:05:00.573" v="3712" actId="1076"/>
          <ac:picMkLst>
            <pc:docMk/>
            <pc:sldMk cId="1888740979" sldId="301"/>
            <ac:picMk id="6" creationId="{F56BAF0D-E0D9-FBA4-120D-1B88C5A70C9D}"/>
          </ac:picMkLst>
        </pc:picChg>
      </pc:sldChg>
      <pc:sldChg chg="addSp delSp modSp add mod">
        <pc:chgData name="Miny Rajiv" userId="77dca44c-37d0-443a-97f2-12ae7110f943" providerId="ADAL" clId="{6FD39672-F033-404C-BDB9-FA945A63DDE3}" dt="2023-10-15T18:52:34.610" v="3708" actId="931"/>
        <pc:sldMkLst>
          <pc:docMk/>
          <pc:sldMk cId="3105914178" sldId="302"/>
        </pc:sldMkLst>
        <pc:spChg chg="del">
          <ac:chgData name="Miny Rajiv" userId="77dca44c-37d0-443a-97f2-12ae7110f943" providerId="ADAL" clId="{6FD39672-F033-404C-BDB9-FA945A63DDE3}" dt="2023-10-15T18:52:16.893" v="3707" actId="478"/>
          <ac:spMkLst>
            <pc:docMk/>
            <pc:sldMk cId="3105914178" sldId="302"/>
            <ac:spMk id="4" creationId="{E52851BF-5E74-3DD4-802F-0586640557DD}"/>
          </ac:spMkLst>
        </pc:spChg>
        <pc:spChg chg="mod">
          <ac:chgData name="Miny Rajiv" userId="77dca44c-37d0-443a-97f2-12ae7110f943" providerId="ADAL" clId="{6FD39672-F033-404C-BDB9-FA945A63DDE3}" dt="2023-10-15T18:52:12.884" v="3704" actId="20577"/>
          <ac:spMkLst>
            <pc:docMk/>
            <pc:sldMk cId="3105914178" sldId="302"/>
            <ac:spMk id="61" creationId="{00000000-0000-0000-0000-000000000000}"/>
          </ac:spMkLst>
        </pc:spChg>
        <pc:picChg chg="del">
          <ac:chgData name="Miny Rajiv" userId="77dca44c-37d0-443a-97f2-12ae7110f943" providerId="ADAL" clId="{6FD39672-F033-404C-BDB9-FA945A63DDE3}" dt="2023-10-15T18:52:15.011" v="3706" actId="478"/>
          <ac:picMkLst>
            <pc:docMk/>
            <pc:sldMk cId="3105914178" sldId="302"/>
            <ac:picMk id="3" creationId="{F902F0F4-7591-A802-9FF9-166B9913FC63}"/>
          </ac:picMkLst>
        </pc:picChg>
        <pc:picChg chg="add mod">
          <ac:chgData name="Miny Rajiv" userId="77dca44c-37d0-443a-97f2-12ae7110f943" providerId="ADAL" clId="{6FD39672-F033-404C-BDB9-FA945A63DDE3}" dt="2023-10-15T18:52:34.610" v="3708" actId="931"/>
          <ac:picMkLst>
            <pc:docMk/>
            <pc:sldMk cId="3105914178" sldId="302"/>
            <ac:picMk id="5" creationId="{D5DC2690-D80E-8CF2-8679-78936C69AADF}"/>
          </ac:picMkLst>
        </pc:picChg>
        <pc:picChg chg="del">
          <ac:chgData name="Miny Rajiv" userId="77dca44c-37d0-443a-97f2-12ae7110f943" providerId="ADAL" clId="{6FD39672-F033-404C-BDB9-FA945A63DDE3}" dt="2023-10-15T18:52:14.112" v="3705" actId="478"/>
          <ac:picMkLst>
            <pc:docMk/>
            <pc:sldMk cId="3105914178" sldId="302"/>
            <ac:picMk id="7" creationId="{9FC78C69-1988-AE8B-02E6-B4A42DAAF78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E8549-D53C-A045-AD54-7A186661D979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DA1D1-C19E-424B-B7D1-9C00A6D9CD9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739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See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spikes match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I </a:t>
            </a:r>
            <a:r>
              <a:rPr lang="nl-NL" dirty="0" err="1"/>
              <a:t>observed</a:t>
            </a:r>
            <a:r>
              <a:rPr lang="nl-NL" dirty="0"/>
              <a:t>!!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table</a:t>
            </a:r>
            <a:r>
              <a:rPr lang="nl-NL" dirty="0"/>
              <a:t>. Peak – background </a:t>
            </a:r>
            <a:r>
              <a:rPr lang="nl-NL" dirty="0" err="1"/>
              <a:t>table</a:t>
            </a:r>
            <a:r>
              <a:rPr lang="nl-NL" dirty="0"/>
              <a:t> (</a:t>
            </a:r>
            <a:r>
              <a:rPr lang="nl-NL" dirty="0" err="1"/>
              <a:t>number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events. </a:t>
            </a:r>
            <a:r>
              <a:rPr lang="nl-NL" dirty="0" err="1"/>
              <a:t>Characterize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).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9567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763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794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392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178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PM10 as well.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5555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PM10 as well.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9918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347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717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959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907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990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476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623AD1A7-7849-D449-BECD-22C349532D4D}" type="slidenum">
              <a:rPr kumimoji="0" lang="en-NL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lang="en-N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007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Calibration</a:t>
            </a:r>
            <a:r>
              <a:rPr lang="nl-NL" dirty="0"/>
              <a:t>: Take “rf_CS4” </a:t>
            </a:r>
            <a:r>
              <a:rPr lang="nl-NL" dirty="0" err="1"/>
              <a:t>and</a:t>
            </a:r>
            <a:r>
              <a:rPr lang="nl-NL" dirty="0"/>
              <a:t> export it. </a:t>
            </a:r>
            <a:r>
              <a:rPr lang="nl-NL" dirty="0" err="1"/>
              <a:t>Then</a:t>
            </a:r>
            <a:r>
              <a:rPr lang="nl-NL" dirty="0"/>
              <a:t> run </a:t>
            </a:r>
            <a:r>
              <a:rPr lang="nl-NL" dirty="0" err="1"/>
              <a:t>it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data of </a:t>
            </a:r>
            <a:r>
              <a:rPr lang="nl-NL" dirty="0" err="1"/>
              <a:t>switi</a:t>
            </a:r>
            <a:r>
              <a:rPr lang="nl-NL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213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56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622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295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1685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6212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678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62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1810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75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DA1D1-C19E-424B-B7D1-9C00A6D9CD98}" type="slidenum">
              <a:rPr lang="en-NL" smtClean="0"/>
              <a:t>37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785572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DA1D1-C19E-424B-B7D1-9C00A6D9CD98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4794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3AD1A7-7849-D449-BECD-22C349532D4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0134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086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19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Chop</a:t>
            </a:r>
            <a:r>
              <a:rPr lang="nl-NL" dirty="0"/>
              <a:t> up in </a:t>
            </a:r>
            <a:r>
              <a:rPr lang="nl-NL" dirty="0" err="1"/>
              <a:t>chunks</a:t>
            </a:r>
            <a:r>
              <a:rPr lang="nl-NL" dirty="0"/>
              <a:t> per </a:t>
            </a:r>
            <a:r>
              <a:rPr lang="nl-NL" dirty="0" err="1"/>
              <a:t>location</a:t>
            </a:r>
            <a:r>
              <a:rPr lang="nl-NL" dirty="0"/>
              <a:t>. Look at break </a:t>
            </a:r>
            <a:r>
              <a:rPr lang="nl-NL" dirty="0" err="1"/>
              <a:t>periods</a:t>
            </a:r>
            <a:r>
              <a:rPr lang="nl-NL" dirty="0"/>
              <a:t>!!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2243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Zoom in on </a:t>
            </a:r>
            <a:r>
              <a:rPr lang="nl-NL" dirty="0" err="1"/>
              <a:t>the</a:t>
            </a:r>
            <a:r>
              <a:rPr lang="nl-NL" dirty="0"/>
              <a:t> spikes. </a:t>
            </a:r>
            <a:r>
              <a:rPr lang="nl-NL" dirty="0" err="1"/>
              <a:t>Align</a:t>
            </a:r>
            <a:r>
              <a:rPr lang="nl-NL" dirty="0"/>
              <a:t> </a:t>
            </a:r>
            <a:r>
              <a:rPr lang="nl-NL" dirty="0" err="1"/>
              <a:t>ultrafines</a:t>
            </a:r>
            <a:r>
              <a:rPr lang="nl-NL" dirty="0"/>
              <a:t> + BC </a:t>
            </a:r>
            <a:r>
              <a:rPr lang="nl-NL" dirty="0" err="1"/>
              <a:t>temporaliy</a:t>
            </a:r>
            <a:r>
              <a:rPr lang="nl-NL" dirty="0"/>
              <a:t> (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are spikes).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367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Look at magnitude of spikes. (look in </a:t>
            </a:r>
            <a:r>
              <a:rPr lang="nl-NL" dirty="0" err="1"/>
              <a:t>there</a:t>
            </a:r>
            <a:r>
              <a:rPr lang="nl-NL" dirty="0"/>
              <a:t>). Look at ratio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54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5EDC-F555-8A2E-7FF4-710E8F300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C0A196-AC34-F9C3-F2E4-85B35990D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9DA06-42BD-211C-0B47-3D56EAAAD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4582-2D67-E643-9A8F-2ADF4CEB7492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4EB45-F3C7-1867-FA55-89A881DD4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78593-0D72-D842-78C5-0FF80C6B9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7A7A3-F64A-E642-8C7F-B94A6C4CED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14861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72E4-7D0F-A2D6-8339-277DEB7C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658F9-6F70-F0CD-E86F-B1A7C85C1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58B1D-CA76-5725-5165-4E8D014F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4582-2D67-E643-9A8F-2ADF4CEB7492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5A3F8-8BE3-57C8-5D98-C6693DDE4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08A3A-0394-DC61-3762-D781E5BB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7A7A3-F64A-E642-8C7F-B94A6C4CED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7660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E45BB6-3478-1C9B-434F-FB15FB9D3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9C9C53-C6B1-3D0A-CC2D-7AC5D2384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CB963-E541-BE15-4E05-CA43C9B0A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4582-2D67-E643-9A8F-2ADF4CEB7492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A8E2D-DE7E-8EED-6AC6-FC7B89088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B2DAB-16A1-A2F3-0A12-E0BB05C9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7A7A3-F64A-E642-8C7F-B94A6C4CED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271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582F-721C-FB48-C961-8DDB45C29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3C434-7B39-E7C3-3470-A209B4C6F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83E69-F2F7-F3C8-84D6-C7B6406E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5203B-9BE7-DC71-12A8-194DF2C45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2CE8E-D409-1994-383A-B5885361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945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DE122-4BF2-8EE4-04EA-3E5AC523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EDA5F-F2CA-006F-1D1C-E92B0185C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EA4CD-DEB6-FD16-51EB-C21EF3975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A29BD-C727-D162-C506-7DE3B74D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03FB8-5F0D-C549-B0BE-91A987E8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73524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A00A9-BD45-2DAD-6C4A-6FBFA5F3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032E2-B55E-583D-A2D6-95CDB75C7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50F61-50B3-127A-F7D9-D54F04712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7DD0F-9E50-F119-2063-B8E4FA8AF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BB3B8-80A8-95FC-A135-6C237AFF4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5443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63B7-7AE2-1A89-5430-851AC28F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7CEC1-DB1F-4424-9C6D-1CD92F50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6E288-D3E7-71FD-9F33-3BC56A027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0E563-22DE-3BE7-FBF5-48755885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0C34C-3E7B-3B4B-517F-1963AD0C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1C772-2F2B-E0CA-96DC-7D2B27E6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7616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5DBA-F8C5-D644-7E27-97632D93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CC6B5-A5E3-38F2-7EA5-069027F05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241BB-75C2-5F91-D00B-EC6C17211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45B6CF-9892-B2D5-2AFB-FB4693B85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995B9A-E484-6A77-22E2-884C6E2AAB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6FACD3-A290-EE00-50D9-3E380ADCB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BCC1B5-CEAC-6936-A34B-88505DDBF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BB51D-2C3E-1245-F2D2-1FF52AD2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58295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1432-E406-7A76-4D2F-AA54A0A4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276473-BF76-0CB4-878D-D35B5B510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7AF5E-C5A2-1A92-23E7-C4466232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E1FBA-0E11-1A17-7B73-A9A9E02A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95874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023557-733D-6364-7AD6-6C36D4ABC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430228-5C3C-68B4-6E04-75F83C2B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8A545-FF81-891D-FCC7-B4B7BFA12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152721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B744-FAE6-1658-DF99-24D36C29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08B06-E09C-0B79-71F9-44F2CC100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7924ED-901C-D129-04CC-893A9F0E9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B57F7-91E9-D8C1-594D-A812AE61D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2B63D-61A8-74DF-4ECB-1225ED48C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90203-205C-FBFC-1051-EEA8EEED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04356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1B8F-2398-5E81-66EB-B356EF27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6EDD7-4639-AE36-1EDC-90AA34E44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35041-F5C9-01D4-7206-AA1A1ECC0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4582-2D67-E643-9A8F-2ADF4CEB7492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A8496-2F40-DB9D-9A7E-846B06F1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801F8-5758-5557-44C2-DC96433F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7A7A3-F64A-E642-8C7F-B94A6C4CED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28027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FCB3-2D7B-AE02-27AB-1C3EA36D9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9481C8-3BBA-447C-CEA4-E4717B946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9AD5E-483E-4B37-52EB-3815262EE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B87CE-1544-BB5D-5FB0-9185F66D6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8740A-9B1B-A4AB-2643-D9F8EB964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FEA03-E4F6-D258-A764-8B559F06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6368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6C1D-18FB-81EB-4469-3524F5EC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6CEFE-EA8F-8ED9-2A76-672F621CD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1A3E5-0170-3CBC-8AB1-ACEF3ACE0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4EC10-8697-1EEA-633B-FA301F9E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5BC5E-1968-579E-6EFA-B3AEACFAB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11817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6788FA-2098-F8AD-5E8D-42E858612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A430D8-E4F3-EAF3-283A-2ECAC50FA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60060-3874-C6BD-B2B6-45B8235E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3D104-6086-B23D-D7E6-3A98A4D7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B3896-456F-0DF2-FCD6-DB4DA503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02859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9F010-9E4E-5318-EF8A-6D294A9FA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EBB3D-1B7D-FC35-4460-13C0FFADE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C82E7-7AC4-A750-57F9-F787284F6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4582-2D67-E643-9A8F-2ADF4CEB7492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28AEF-0E95-5C5B-063D-182AA7F2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FF4BD-7977-1E69-FB65-CC745E65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7A7A3-F64A-E642-8C7F-B94A6C4CED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33645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9881A-F4C9-AC9B-E545-7970FB56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659B6-8027-86C5-E0C7-14F6A49E6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94590-3F7D-4C32-A4AD-8F9504C81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505AB-8D64-103E-1FD2-5FFDA9963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4582-2D67-E643-9A8F-2ADF4CEB7492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F4B25-E978-D062-2FF1-AB31DB115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E7B88-BF9B-8533-7775-D8874448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7A7A3-F64A-E642-8C7F-B94A6C4CED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205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338C-7157-7E35-84F9-4A68C8671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D67D9-486F-170D-177F-2C2682334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3057C-3D04-0970-F050-DF1A2472A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A8852E-5387-C113-5A19-DD9D05E41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3442D9-CFE6-CC4B-453F-BB6D38361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40B769-76ED-8257-F874-A1963049B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4582-2D67-E643-9A8F-2ADF4CEB7492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AA2880-0611-F899-46E5-A5DE49166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AD74E-0593-1B8C-DC44-F8FF556B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7A7A3-F64A-E642-8C7F-B94A6C4CED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81622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DE04-885E-C0F4-8492-29FFCC991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5DBE3-E9C7-DFAF-A8FB-3A12E4978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4582-2D67-E643-9A8F-2ADF4CEB7492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9264F-A23B-B71B-FED1-25C5F6B4A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6CAB2-EF50-8603-555A-980908DA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7A7A3-F64A-E642-8C7F-B94A6C4CED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8643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227676-D907-159E-910B-D9F9982BD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4582-2D67-E643-9A8F-2ADF4CEB7492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473380-4E4F-1B53-DFAF-F084E33C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8-08D4-5528-2B6A-DC5AFA27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7A7A3-F64A-E642-8C7F-B94A6C4CED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0572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856D0-5108-2ACF-2017-C4A1D9F9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B7FDB-926B-CFC2-ADA1-0B9B7D86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6597E-8D77-5D44-7334-BCE2A40AF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67641-6A4B-3ED3-6653-BBB5D30DB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4582-2D67-E643-9A8F-2ADF4CEB7492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5D243-C7BB-105F-671F-83E99FA68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C3ED4-5F3A-B554-C3CA-727B4856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7A7A3-F64A-E642-8C7F-B94A6C4CED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911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9DD06-321B-8D02-7224-4A9B6BCD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D1AD52-914F-8572-8F51-A9186EB4CD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CD54C-B399-A6AD-9555-E77769663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B34C7-3EF8-CB81-AB5F-90FDCABC8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4582-2D67-E643-9A8F-2ADF4CEB7492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5CED4-49BA-1D7C-D0F6-890A9154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BEEA7-4E0D-ED81-03F7-72C98DD57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7A7A3-F64A-E642-8C7F-B94A6C4CED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8040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3DCC4A-859D-8E44-C2F3-31CD3F1D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B9F6B-31E5-8A97-852F-55A96EDD4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589BF-35FA-8AD0-E7EC-0887243DC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74582-2D67-E643-9A8F-2ADF4CEB7492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3C328-2CAC-F1C6-BD88-2A59D727C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C8AD1-027D-C169-0099-BC11458D0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7A7A3-F64A-E642-8C7F-B94A6C4CED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50558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457332-60F9-C7A2-0EAC-15F8FC1A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7AC49-CA98-6593-AB06-9B54C65C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F367C-AEFA-0D1B-C179-2C26929212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C008D-4D08-EF00-69B0-BF9A51D2BC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23E5-B38D-F63A-8E15-0008E0D3E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23282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e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D2E2E5-0A39-07FB-5895-54C2E66CE435}"/>
              </a:ext>
            </a:extLst>
          </p:cNvPr>
          <p:cNvSpPr txBox="1"/>
          <p:nvPr/>
        </p:nvSpPr>
        <p:spPr>
          <a:xfrm>
            <a:off x="803347" y="1138068"/>
            <a:ext cx="10585306" cy="3764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Data Analysis: </a:t>
            </a:r>
            <a:r>
              <a:rPr kumimoji="0" lang="en-US" sz="3733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Senseable</a:t>
            </a:r>
            <a:r>
              <a:rPr kumimoji="0" lang="en-US" sz="37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 Construction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Measuring Air Quality around High rise Construction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en-US" sz="3333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WP 3.4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endParaRPr kumimoji="0" lang="en-US" sz="33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22-8-2023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Miny Rajiv</a:t>
            </a:r>
          </a:p>
        </p:txBody>
      </p:sp>
    </p:spTree>
    <p:extLst>
      <p:ext uri="{BB962C8B-B14F-4D97-AF65-F5344CB8AC3E}">
        <p14:creationId xmlns:p14="http://schemas.microsoft.com/office/powerpoint/2010/main" val="3166690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D2E2E5-0A39-07FB-5895-54C2E66CE435}"/>
              </a:ext>
            </a:extLst>
          </p:cNvPr>
          <p:cNvSpPr txBox="1"/>
          <p:nvPr/>
        </p:nvSpPr>
        <p:spPr>
          <a:xfrm>
            <a:off x="803347" y="1969341"/>
            <a:ext cx="1058530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Results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2936528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numbers and numbers&#10;&#10;Description automatically generated">
            <a:extLst>
              <a:ext uri="{FF2B5EF4-FFF2-40B4-BE49-F238E27FC236}">
                <a16:creationId xmlns:a16="http://schemas.microsoft.com/office/drawing/2014/main" id="{A60E9068-9C88-9D05-8BE3-B70EF4321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08" y="1731050"/>
            <a:ext cx="4726676" cy="4458086"/>
          </a:xfrm>
          <a:prstGeom prst="rect">
            <a:avLst/>
          </a:prstGeom>
        </p:spPr>
      </p:pic>
      <p:sp>
        <p:nvSpPr>
          <p:cNvPr id="61" name="Google Shape;61;p14"/>
          <p:cNvSpPr txBox="1"/>
          <p:nvPr/>
        </p:nvSpPr>
        <p:spPr>
          <a:xfrm>
            <a:off x="369427" y="0"/>
            <a:ext cx="9389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5400" dirty="0" err="1">
                <a:latin typeface="Source Sans Pro Light" panose="020B0403030403020204" pitchFamily="34" charset="77"/>
              </a:rPr>
              <a:t>Overview</a:t>
            </a:r>
            <a:r>
              <a:rPr lang="nl-NL" sz="5400" dirty="0">
                <a:latin typeface="Source Sans Pro Light" panose="020B0403030403020204" pitchFamily="34" charset="77"/>
              </a:rPr>
              <a:t> UFP – POST </a:t>
            </a:r>
            <a:endParaRPr lang="en-NL" sz="5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851BF-5E74-3DD4-802F-0586640557DD}"/>
              </a:ext>
            </a:extLst>
          </p:cNvPr>
          <p:cNvSpPr txBox="1"/>
          <p:nvPr/>
        </p:nvSpPr>
        <p:spPr>
          <a:xfrm>
            <a:off x="7767214" y="460202"/>
            <a:ext cx="39828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Source Sans Pro Light" panose="020B0403030403020204" pitchFamily="34" charset="77"/>
              </a:rPr>
              <a:t>Location: 	</a:t>
            </a:r>
            <a:r>
              <a:rPr lang="nl-NL" sz="1000" dirty="0">
                <a:latin typeface="Source Sans Pro Light" panose="020B0403030403020204" pitchFamily="34" charset="77"/>
              </a:rPr>
              <a:t>Post, Rotterdam </a:t>
            </a:r>
          </a:p>
          <a:p>
            <a:r>
              <a:rPr lang="nl-NL" sz="1000" dirty="0">
                <a:latin typeface="Source Sans Pro Light" panose="020B0403030403020204" pitchFamily="34" charset="77"/>
              </a:rPr>
              <a:t>Days: 	17 </a:t>
            </a:r>
            <a:r>
              <a:rPr lang="nl-NL" sz="1000" dirty="0" err="1">
                <a:latin typeface="Source Sans Pro Light" panose="020B0403030403020204" pitchFamily="34" charset="77"/>
              </a:rPr>
              <a:t>July</a:t>
            </a:r>
            <a:r>
              <a:rPr lang="nl-NL" sz="1000" dirty="0">
                <a:latin typeface="Source Sans Pro Light" panose="020B0403030403020204" pitchFamily="34" charset="77"/>
              </a:rPr>
              <a:t>, 20 </a:t>
            </a:r>
            <a:r>
              <a:rPr lang="nl-NL" sz="1000" dirty="0" err="1">
                <a:latin typeface="Source Sans Pro Light" panose="020B0403030403020204" pitchFamily="34" charset="77"/>
              </a:rPr>
              <a:t>July</a:t>
            </a:r>
            <a:r>
              <a:rPr lang="nl-NL" sz="1000" dirty="0">
                <a:latin typeface="Source Sans Pro Light" panose="020B0403030403020204" pitchFamily="34" charset="77"/>
              </a:rPr>
              <a:t>, 10 August, 14 August, 9 September</a:t>
            </a:r>
          </a:p>
          <a:p>
            <a:endParaRPr lang="nl-NL" sz="1000" dirty="0">
              <a:latin typeface="Source Sans Pro Light" panose="020B0403030403020204" pitchFamily="34" charset="77"/>
            </a:endParaRPr>
          </a:p>
          <a:p>
            <a:r>
              <a:rPr lang="en-NL" sz="1000" dirty="0">
                <a:latin typeface="Source Sans Pro Light" panose="020B0403030403020204" pitchFamily="34" charset="77"/>
              </a:rPr>
              <a:t>Instrument:	</a:t>
            </a:r>
            <a:r>
              <a:rPr lang="nl-NL" sz="1000" dirty="0" err="1">
                <a:latin typeface="Source Sans Pro Light" panose="020B0403030403020204" pitchFamily="34" charset="77"/>
              </a:rPr>
              <a:t>Partector</a:t>
            </a:r>
            <a:r>
              <a:rPr lang="nl-NL" sz="1000" dirty="0">
                <a:latin typeface="Source Sans Pro Light" panose="020B0403030403020204" pitchFamily="34" charset="77"/>
              </a:rPr>
              <a:t> 2</a:t>
            </a:r>
            <a:endParaRPr lang="en-NL" sz="1000" dirty="0">
              <a:latin typeface="Source Sans Pro Light" panose="020B0403030403020204" pitchFamily="34" charset="77"/>
            </a:endParaRPr>
          </a:p>
          <a:p>
            <a:r>
              <a:rPr lang="en-NL" sz="1000" dirty="0">
                <a:latin typeface="Source Sans Pro Light" panose="020B0403030403020204" pitchFamily="34" charset="77"/>
              </a:rPr>
              <a:t>Plot:	</a:t>
            </a:r>
            <a:r>
              <a:rPr lang="nl-NL" sz="1000" dirty="0" err="1">
                <a:latin typeface="Source Sans Pro Light" panose="020B0403030403020204" pitchFamily="34" charset="77"/>
              </a:rPr>
              <a:t>Numbers</a:t>
            </a:r>
            <a:r>
              <a:rPr lang="nl-NL" sz="1000" dirty="0">
                <a:latin typeface="Source Sans Pro Light" panose="020B0403030403020204" pitchFamily="34" charset="77"/>
              </a:rPr>
              <a:t> of </a:t>
            </a:r>
            <a:r>
              <a:rPr lang="nl-NL" sz="1000" dirty="0" err="1">
                <a:latin typeface="Source Sans Pro Light" panose="020B0403030403020204" pitchFamily="34" charset="77"/>
              </a:rPr>
              <a:t>particles</a:t>
            </a:r>
            <a:r>
              <a:rPr lang="nl-NL" sz="1000" dirty="0">
                <a:latin typeface="Source Sans Pro Light" panose="020B0403030403020204" pitchFamily="34" charset="77"/>
              </a:rPr>
              <a:t> UFP</a:t>
            </a:r>
            <a:endParaRPr lang="en-NL" sz="1000" dirty="0">
              <a:latin typeface="Source Sans Pro Light" panose="020B0403030403020204" pitchFamily="34" charset="77"/>
            </a:endParaRPr>
          </a:p>
          <a:p>
            <a:endParaRPr lang="en-NL" sz="800" dirty="0">
              <a:latin typeface="Source Sans Pro Light" panose="020B0403030403020204" pitchFamily="34" charset="77"/>
            </a:endParaRPr>
          </a:p>
          <a:p>
            <a:endParaRPr lang="en-NL" sz="800" dirty="0">
              <a:latin typeface="Source Sans Pro Light" panose="020B0403030403020204" pitchFamily="34" charset="77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DA9E324-10EA-CCC6-05FE-4EE339903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32" y="5912137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87F77CA7-1109-91CF-C896-079FF7A7D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758480"/>
              </p:ext>
            </p:extLst>
          </p:nvPr>
        </p:nvGraphicFramePr>
        <p:xfrm>
          <a:off x="0" y="7438984"/>
          <a:ext cx="81280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5694835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6969033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8566967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2603971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18322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61434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r>
                        <a:rPr lang="en-GB" baseline="30000" dirty="0"/>
                        <a:t>st</a:t>
                      </a:r>
                      <a:r>
                        <a:rPr lang="en-GB" dirty="0"/>
                        <a:t> Quartile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r>
                        <a:rPr lang="en-GB" baseline="30000" dirty="0"/>
                        <a:t>rd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Quartil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25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nl-NL" altLang="nl-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1094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nl-NL" altLang="nl-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8363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nl-NL" altLang="nl-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10688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nl-NL" altLang="nl-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12026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nl-NL" altLang="nl-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14730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nl-NL" altLang="nl-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338539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224497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1655C479-B2B4-DF8C-70A5-FF98E9015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801" y="2202073"/>
            <a:ext cx="4054191" cy="24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3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9427" y="0"/>
            <a:ext cx="9389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5400" dirty="0" err="1">
                <a:latin typeface="Source Sans Pro Light" panose="020B0403030403020204" pitchFamily="34" charset="77"/>
              </a:rPr>
              <a:t>Overview</a:t>
            </a:r>
            <a:r>
              <a:rPr lang="nl-NL" sz="5400" dirty="0">
                <a:latin typeface="Source Sans Pro Light" panose="020B0403030403020204" pitchFamily="34" charset="77"/>
              </a:rPr>
              <a:t> BC – POST </a:t>
            </a:r>
            <a:endParaRPr lang="en-NL" sz="5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851BF-5E74-3DD4-802F-0586640557DD}"/>
              </a:ext>
            </a:extLst>
          </p:cNvPr>
          <p:cNvSpPr txBox="1"/>
          <p:nvPr/>
        </p:nvSpPr>
        <p:spPr>
          <a:xfrm>
            <a:off x="7767214" y="260404"/>
            <a:ext cx="39828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Source Sans Pro Light" panose="020B0403030403020204" pitchFamily="34" charset="77"/>
              </a:rPr>
              <a:t>Location: 	</a:t>
            </a:r>
            <a:r>
              <a:rPr lang="nl-NL" sz="1000" dirty="0">
                <a:latin typeface="Source Sans Pro Light" panose="020B0403030403020204" pitchFamily="34" charset="77"/>
              </a:rPr>
              <a:t>Post, Rotterdam </a:t>
            </a:r>
          </a:p>
          <a:p>
            <a:r>
              <a:rPr lang="nl-NL" sz="1000" dirty="0">
                <a:latin typeface="Source Sans Pro Light" panose="020B0403030403020204" pitchFamily="34" charset="77"/>
              </a:rPr>
              <a:t>Days: 	17 </a:t>
            </a:r>
            <a:r>
              <a:rPr lang="nl-NL" sz="1000" dirty="0" err="1">
                <a:latin typeface="Source Sans Pro Light" panose="020B0403030403020204" pitchFamily="34" charset="77"/>
              </a:rPr>
              <a:t>July</a:t>
            </a:r>
            <a:r>
              <a:rPr lang="nl-NL" sz="1000" dirty="0">
                <a:latin typeface="Source Sans Pro Light" panose="020B0403030403020204" pitchFamily="34" charset="77"/>
              </a:rPr>
              <a:t>, 20 </a:t>
            </a:r>
            <a:r>
              <a:rPr lang="nl-NL" sz="1000" dirty="0" err="1">
                <a:latin typeface="Source Sans Pro Light" panose="020B0403030403020204" pitchFamily="34" charset="77"/>
              </a:rPr>
              <a:t>July</a:t>
            </a:r>
            <a:r>
              <a:rPr lang="nl-NL" sz="1000" dirty="0">
                <a:latin typeface="Source Sans Pro Light" panose="020B0403030403020204" pitchFamily="34" charset="77"/>
              </a:rPr>
              <a:t>, 10 August, 9 September</a:t>
            </a:r>
          </a:p>
          <a:p>
            <a:endParaRPr lang="nl-NL" sz="1000" dirty="0">
              <a:latin typeface="Source Sans Pro Light" panose="020B0403030403020204" pitchFamily="34" charset="77"/>
            </a:endParaRPr>
          </a:p>
          <a:p>
            <a:r>
              <a:rPr lang="en-NL" sz="1000" dirty="0">
                <a:latin typeface="Source Sans Pro Light" panose="020B0403030403020204" pitchFamily="34" charset="77"/>
              </a:rPr>
              <a:t>Instrument:	</a:t>
            </a:r>
            <a:r>
              <a:rPr lang="nl-NL" sz="1000" dirty="0" err="1">
                <a:latin typeface="Source Sans Pro Light" panose="020B0403030403020204" pitchFamily="34" charset="77"/>
              </a:rPr>
              <a:t>ObservAir</a:t>
            </a:r>
            <a:r>
              <a:rPr lang="nl-NL" sz="1000" dirty="0">
                <a:latin typeface="Source Sans Pro Light" panose="020B0403030403020204" pitchFamily="34" charset="77"/>
              </a:rPr>
              <a:t>	</a:t>
            </a:r>
            <a:endParaRPr lang="en-NL" sz="1000" dirty="0">
              <a:latin typeface="Source Sans Pro Light" panose="020B0403030403020204" pitchFamily="34" charset="77"/>
            </a:endParaRPr>
          </a:p>
          <a:p>
            <a:r>
              <a:rPr lang="en-NL" sz="1000" dirty="0">
                <a:latin typeface="Source Sans Pro Light" panose="020B0403030403020204" pitchFamily="34" charset="77"/>
              </a:rPr>
              <a:t>Plot:	</a:t>
            </a:r>
            <a:r>
              <a:rPr lang="nl-NL" sz="1000" dirty="0">
                <a:latin typeface="Source Sans Pro Light" panose="020B0403030403020204" pitchFamily="34" charset="77"/>
              </a:rPr>
              <a:t>BC </a:t>
            </a:r>
            <a:r>
              <a:rPr lang="nl-NL" sz="1000" dirty="0" err="1">
                <a:latin typeface="Source Sans Pro Light" panose="020B0403030403020204" pitchFamily="34" charset="77"/>
              </a:rPr>
              <a:t>particles</a:t>
            </a:r>
            <a:endParaRPr lang="en-NL" sz="1000" dirty="0">
              <a:latin typeface="Source Sans Pro Light" panose="020B0403030403020204" pitchFamily="34" charset="77"/>
            </a:endParaRPr>
          </a:p>
          <a:p>
            <a:endParaRPr lang="en-NL" sz="800" dirty="0">
              <a:latin typeface="Source Sans Pro Light" panose="020B0403030403020204" pitchFamily="34" charset="77"/>
            </a:endParaRPr>
          </a:p>
          <a:p>
            <a:endParaRPr lang="en-NL" sz="800" dirty="0">
              <a:latin typeface="Source Sans Pro Light" panose="020B0403030403020204" pitchFamily="34" charset="77"/>
            </a:endParaRPr>
          </a:p>
        </p:txBody>
      </p:sp>
      <p:pic>
        <p:nvPicPr>
          <p:cNvPr id="3" name="Picture 2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C45A92E0-1913-D0F1-0A77-AC3A8F3B4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634" y="1563750"/>
            <a:ext cx="4320914" cy="4458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19375D-A773-CA3E-045D-2DC8415BC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389" y="2263039"/>
            <a:ext cx="4961050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73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9427" y="0"/>
            <a:ext cx="9389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5400" dirty="0" err="1">
                <a:latin typeface="Source Sans Pro Light" panose="020B0403030403020204" pitchFamily="34" charset="77"/>
              </a:rPr>
              <a:t>Overview</a:t>
            </a:r>
            <a:r>
              <a:rPr lang="nl-NL" sz="5400" dirty="0">
                <a:latin typeface="Source Sans Pro Light" panose="020B0403030403020204" pitchFamily="34" charset="77"/>
              </a:rPr>
              <a:t> UFP – </a:t>
            </a:r>
            <a:r>
              <a:rPr lang="nl-NL" sz="5400" dirty="0" err="1">
                <a:latin typeface="Source Sans Pro Light" panose="020B0403030403020204" pitchFamily="34" charset="77"/>
              </a:rPr>
              <a:t>Switi</a:t>
            </a:r>
            <a:r>
              <a:rPr lang="nl-NL" sz="5400" dirty="0">
                <a:latin typeface="Source Sans Pro Light" panose="020B0403030403020204" pitchFamily="34" charset="77"/>
              </a:rPr>
              <a:t> </a:t>
            </a:r>
            <a:endParaRPr lang="en-NL" sz="5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851BF-5E74-3DD4-802F-0586640557DD}"/>
              </a:ext>
            </a:extLst>
          </p:cNvPr>
          <p:cNvSpPr txBox="1"/>
          <p:nvPr/>
        </p:nvSpPr>
        <p:spPr>
          <a:xfrm>
            <a:off x="481019" y="1469772"/>
            <a:ext cx="39828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Source Sans Pro Light" panose="020B0403030403020204" pitchFamily="34" charset="77"/>
              </a:rPr>
              <a:t>Location: 	</a:t>
            </a:r>
            <a:r>
              <a:rPr lang="nl-NL" sz="1000" dirty="0">
                <a:latin typeface="Source Sans Pro Light" panose="020B0403030403020204" pitchFamily="34" charset="77"/>
              </a:rPr>
              <a:t>Post, Rotterdam </a:t>
            </a:r>
          </a:p>
          <a:p>
            <a:r>
              <a:rPr lang="nl-NL" sz="1000" dirty="0">
                <a:latin typeface="Source Sans Pro Light" panose="020B0403030403020204" pitchFamily="34" charset="77"/>
              </a:rPr>
              <a:t>Days: 	12 </a:t>
            </a:r>
            <a:r>
              <a:rPr lang="nl-NL" sz="1000" dirty="0" err="1">
                <a:latin typeface="Source Sans Pro Light" panose="020B0403030403020204" pitchFamily="34" charset="77"/>
              </a:rPr>
              <a:t>July</a:t>
            </a:r>
            <a:r>
              <a:rPr lang="nl-NL" sz="1000" dirty="0">
                <a:latin typeface="Source Sans Pro Light" panose="020B0403030403020204" pitchFamily="34" charset="77"/>
              </a:rPr>
              <a:t> (?), 14 </a:t>
            </a:r>
            <a:r>
              <a:rPr lang="nl-NL" sz="1000" dirty="0" err="1">
                <a:latin typeface="Source Sans Pro Light" panose="020B0403030403020204" pitchFamily="34" charset="77"/>
              </a:rPr>
              <a:t>July</a:t>
            </a:r>
            <a:r>
              <a:rPr lang="nl-NL" sz="1000" dirty="0">
                <a:latin typeface="Source Sans Pro Light" panose="020B0403030403020204" pitchFamily="34" charset="77"/>
              </a:rPr>
              <a:t> (?), 21 </a:t>
            </a:r>
            <a:r>
              <a:rPr lang="nl-NL" sz="1000" dirty="0" err="1">
                <a:latin typeface="Source Sans Pro Light" panose="020B0403030403020204" pitchFamily="34" charset="77"/>
              </a:rPr>
              <a:t>July</a:t>
            </a:r>
            <a:r>
              <a:rPr lang="nl-NL" sz="1000" dirty="0">
                <a:latin typeface="Source Sans Pro Light" panose="020B0403030403020204" pitchFamily="34" charset="77"/>
              </a:rPr>
              <a:t>, 11 August</a:t>
            </a:r>
          </a:p>
          <a:p>
            <a:r>
              <a:rPr lang="en-NL" sz="1000" dirty="0">
                <a:latin typeface="Source Sans Pro Light" panose="020B0403030403020204" pitchFamily="34" charset="77"/>
              </a:rPr>
              <a:t>Instrument:	</a:t>
            </a:r>
            <a:r>
              <a:rPr lang="nl-NL" sz="1000" dirty="0" err="1">
                <a:latin typeface="Source Sans Pro Light" panose="020B0403030403020204" pitchFamily="34" charset="77"/>
              </a:rPr>
              <a:t>Partector</a:t>
            </a:r>
            <a:r>
              <a:rPr lang="nl-NL" sz="1000" dirty="0">
                <a:latin typeface="Source Sans Pro Light" panose="020B0403030403020204" pitchFamily="34" charset="77"/>
              </a:rPr>
              <a:t> 2</a:t>
            </a:r>
            <a:endParaRPr lang="en-NL" sz="1000" dirty="0">
              <a:latin typeface="Source Sans Pro Light" panose="020B0403030403020204" pitchFamily="34" charset="77"/>
            </a:endParaRPr>
          </a:p>
          <a:p>
            <a:r>
              <a:rPr lang="en-NL" sz="1000" dirty="0">
                <a:latin typeface="Source Sans Pro Light" panose="020B0403030403020204" pitchFamily="34" charset="77"/>
              </a:rPr>
              <a:t>Plot:	</a:t>
            </a:r>
            <a:r>
              <a:rPr lang="nl-NL" sz="1000" dirty="0" err="1">
                <a:latin typeface="Source Sans Pro Light" panose="020B0403030403020204" pitchFamily="34" charset="77"/>
              </a:rPr>
              <a:t>Numbers</a:t>
            </a:r>
            <a:r>
              <a:rPr lang="nl-NL" sz="1000" dirty="0">
                <a:latin typeface="Source Sans Pro Light" panose="020B0403030403020204" pitchFamily="34" charset="77"/>
              </a:rPr>
              <a:t> of </a:t>
            </a:r>
            <a:r>
              <a:rPr lang="nl-NL" sz="1000" dirty="0" err="1">
                <a:latin typeface="Source Sans Pro Light" panose="020B0403030403020204" pitchFamily="34" charset="77"/>
              </a:rPr>
              <a:t>particles</a:t>
            </a:r>
            <a:r>
              <a:rPr lang="nl-NL" sz="1000" dirty="0">
                <a:latin typeface="Source Sans Pro Light" panose="020B0403030403020204" pitchFamily="34" charset="77"/>
              </a:rPr>
              <a:t> UFP</a:t>
            </a:r>
            <a:endParaRPr lang="en-NL" sz="1000" dirty="0">
              <a:latin typeface="Source Sans Pro Light" panose="020B0403030403020204" pitchFamily="34" charset="77"/>
            </a:endParaRPr>
          </a:p>
          <a:p>
            <a:endParaRPr lang="en-NL" sz="800" dirty="0">
              <a:latin typeface="Source Sans Pro Light" panose="020B0403030403020204" pitchFamily="34" charset="77"/>
            </a:endParaRPr>
          </a:p>
          <a:p>
            <a:endParaRPr lang="en-NL" sz="800" dirty="0">
              <a:latin typeface="Source Sans Pro Light" panose="020B0403030403020204" pitchFamily="34" charset="77"/>
            </a:endParaRPr>
          </a:p>
        </p:txBody>
      </p:sp>
      <p:pic>
        <p:nvPicPr>
          <p:cNvPr id="3" name="Picture 2" descr="A graph of numbers and a number&#10;&#10;Description automatically generated">
            <a:extLst>
              <a:ext uri="{FF2B5EF4-FFF2-40B4-BE49-F238E27FC236}">
                <a16:creationId xmlns:a16="http://schemas.microsoft.com/office/drawing/2014/main" id="{CE4D5704-5B7C-FCDE-4D3F-F65EC6BF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392" y="1199957"/>
            <a:ext cx="4320914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0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9427" y="0"/>
            <a:ext cx="9389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5400" dirty="0" err="1">
                <a:latin typeface="Source Sans Pro Light" panose="020B0403030403020204" pitchFamily="34" charset="77"/>
              </a:rPr>
              <a:t>Overview</a:t>
            </a:r>
            <a:r>
              <a:rPr lang="nl-NL" sz="5400" dirty="0">
                <a:latin typeface="Source Sans Pro Light" panose="020B0403030403020204" pitchFamily="34" charset="77"/>
              </a:rPr>
              <a:t> BC – </a:t>
            </a:r>
            <a:r>
              <a:rPr lang="nl-NL" sz="5400" dirty="0" err="1">
                <a:latin typeface="Source Sans Pro Light" panose="020B0403030403020204" pitchFamily="34" charset="77"/>
              </a:rPr>
              <a:t>Switi</a:t>
            </a:r>
            <a:r>
              <a:rPr lang="nl-NL" sz="5400" dirty="0">
                <a:latin typeface="Source Sans Pro Light" panose="020B0403030403020204" pitchFamily="34" charset="77"/>
              </a:rPr>
              <a:t> </a:t>
            </a:r>
            <a:endParaRPr lang="en-NL" sz="5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851BF-5E74-3DD4-802F-0586640557DD}"/>
              </a:ext>
            </a:extLst>
          </p:cNvPr>
          <p:cNvSpPr txBox="1"/>
          <p:nvPr/>
        </p:nvSpPr>
        <p:spPr>
          <a:xfrm>
            <a:off x="481019" y="1469772"/>
            <a:ext cx="39828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Source Sans Pro Light" panose="020B0403030403020204" pitchFamily="34" charset="77"/>
              </a:rPr>
              <a:t>Location: 	</a:t>
            </a:r>
            <a:r>
              <a:rPr lang="nl-NL" sz="1000" dirty="0">
                <a:latin typeface="Source Sans Pro Light" panose="020B0403030403020204" pitchFamily="34" charset="77"/>
              </a:rPr>
              <a:t>Post, Rotterdam </a:t>
            </a:r>
          </a:p>
          <a:p>
            <a:r>
              <a:rPr lang="nl-NL" sz="1000" dirty="0">
                <a:latin typeface="Source Sans Pro Light" panose="020B0403030403020204" pitchFamily="34" charset="77"/>
              </a:rPr>
              <a:t>Days: 	12 </a:t>
            </a:r>
            <a:r>
              <a:rPr lang="nl-NL" sz="1000" dirty="0" err="1">
                <a:latin typeface="Source Sans Pro Light" panose="020B0403030403020204" pitchFamily="34" charset="77"/>
              </a:rPr>
              <a:t>July</a:t>
            </a:r>
            <a:r>
              <a:rPr lang="nl-NL" sz="1000" dirty="0">
                <a:latin typeface="Source Sans Pro Light" panose="020B0403030403020204" pitchFamily="34" charset="77"/>
              </a:rPr>
              <a:t> (?), 14 </a:t>
            </a:r>
            <a:r>
              <a:rPr lang="nl-NL" sz="1000" dirty="0" err="1">
                <a:latin typeface="Source Sans Pro Light" panose="020B0403030403020204" pitchFamily="34" charset="77"/>
              </a:rPr>
              <a:t>July</a:t>
            </a:r>
            <a:r>
              <a:rPr lang="nl-NL" sz="1000" dirty="0">
                <a:latin typeface="Source Sans Pro Light" panose="020B0403030403020204" pitchFamily="34" charset="77"/>
              </a:rPr>
              <a:t>, 21 </a:t>
            </a:r>
            <a:r>
              <a:rPr lang="nl-NL" sz="1000" dirty="0" err="1">
                <a:latin typeface="Source Sans Pro Light" panose="020B0403030403020204" pitchFamily="34" charset="77"/>
              </a:rPr>
              <a:t>July</a:t>
            </a:r>
            <a:r>
              <a:rPr lang="nl-NL" sz="1000" dirty="0">
                <a:latin typeface="Source Sans Pro Light" panose="020B0403030403020204" pitchFamily="34" charset="77"/>
              </a:rPr>
              <a:t>, 11 August</a:t>
            </a:r>
          </a:p>
          <a:p>
            <a:r>
              <a:rPr lang="en-NL" sz="1000" dirty="0">
                <a:latin typeface="Source Sans Pro Light" panose="020B0403030403020204" pitchFamily="34" charset="77"/>
              </a:rPr>
              <a:t>Instrument:	</a:t>
            </a:r>
            <a:r>
              <a:rPr lang="nl-NL" sz="1000" dirty="0" err="1">
                <a:latin typeface="Source Sans Pro Light" panose="020B0403030403020204" pitchFamily="34" charset="77"/>
              </a:rPr>
              <a:t>ObservAir</a:t>
            </a:r>
            <a:r>
              <a:rPr lang="nl-NL" sz="1000" dirty="0">
                <a:latin typeface="Source Sans Pro Light" panose="020B0403030403020204" pitchFamily="34" charset="77"/>
              </a:rPr>
              <a:t>	</a:t>
            </a:r>
            <a:endParaRPr lang="en-NL" sz="1000" dirty="0">
              <a:latin typeface="Source Sans Pro Light" panose="020B0403030403020204" pitchFamily="34" charset="77"/>
            </a:endParaRPr>
          </a:p>
          <a:p>
            <a:r>
              <a:rPr lang="en-NL" sz="1000" dirty="0">
                <a:latin typeface="Source Sans Pro Light" panose="020B0403030403020204" pitchFamily="34" charset="77"/>
              </a:rPr>
              <a:t>Plot:	</a:t>
            </a:r>
            <a:r>
              <a:rPr lang="nl-NL" sz="1000" dirty="0">
                <a:latin typeface="Source Sans Pro Light" panose="020B0403030403020204" pitchFamily="34" charset="77"/>
              </a:rPr>
              <a:t>BC </a:t>
            </a:r>
            <a:r>
              <a:rPr lang="nl-NL" sz="1000" dirty="0" err="1">
                <a:latin typeface="Source Sans Pro Light" panose="020B0403030403020204" pitchFamily="34" charset="77"/>
              </a:rPr>
              <a:t>particles</a:t>
            </a:r>
            <a:endParaRPr lang="en-NL" sz="1000" dirty="0">
              <a:latin typeface="Source Sans Pro Light" panose="020B0403030403020204" pitchFamily="34" charset="77"/>
            </a:endParaRPr>
          </a:p>
          <a:p>
            <a:endParaRPr lang="en-NL" sz="800" dirty="0">
              <a:latin typeface="Source Sans Pro Light" panose="020B0403030403020204" pitchFamily="34" charset="77"/>
            </a:endParaRPr>
          </a:p>
          <a:p>
            <a:endParaRPr lang="en-NL" sz="800" dirty="0">
              <a:latin typeface="Source Sans Pro Light" panose="020B0403030403020204" pitchFamily="34" charset="77"/>
            </a:endParaRP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24F2D6E-83BC-0D77-718D-38D3C18E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543" y="1199957"/>
            <a:ext cx="4320914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43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9427" y="0"/>
            <a:ext cx="93892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4400" dirty="0">
                <a:latin typeface="Source Sans Pro Light" panose="020B0403030403020204" pitchFamily="34" charset="77"/>
              </a:rPr>
              <a:t>17</a:t>
            </a:r>
            <a:r>
              <a:rPr lang="en-NL" sz="4400" dirty="0">
                <a:latin typeface="Source Sans Pro Light" panose="020B0403030403020204" pitchFamily="34" charset="77"/>
              </a:rPr>
              <a:t>-Ju</a:t>
            </a:r>
            <a:r>
              <a:rPr lang="nl-NL" sz="4400" dirty="0" err="1">
                <a:latin typeface="Source Sans Pro Light" panose="020B0403030403020204" pitchFamily="34" charset="77"/>
              </a:rPr>
              <a:t>ly</a:t>
            </a:r>
            <a:r>
              <a:rPr lang="en-NL" sz="4400" dirty="0">
                <a:latin typeface="Source Sans Pro Light" panose="020B0403030403020204" pitchFamily="34" charset="77"/>
              </a:rPr>
              <a:t>-2023</a:t>
            </a:r>
            <a:r>
              <a:rPr lang="nl-NL" sz="4400" dirty="0">
                <a:latin typeface="Source Sans Pro Light" panose="020B0403030403020204" pitchFamily="34" charset="77"/>
              </a:rPr>
              <a:t> - Post</a:t>
            </a:r>
            <a:endParaRPr lang="en-NL" sz="4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851BF-5E74-3DD4-802F-0586640557DD}"/>
              </a:ext>
            </a:extLst>
          </p:cNvPr>
          <p:cNvSpPr txBox="1"/>
          <p:nvPr/>
        </p:nvSpPr>
        <p:spPr>
          <a:xfrm>
            <a:off x="510515" y="1429696"/>
            <a:ext cx="31701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>
                <a:latin typeface="Source Sans Pro Light" panose="020B0403030403020204" pitchFamily="34" charset="77"/>
              </a:rPr>
              <a:t>Location: 	</a:t>
            </a:r>
            <a:r>
              <a:rPr lang="nl-NL" sz="1400" dirty="0">
                <a:latin typeface="Source Sans Pro Light" panose="020B0403030403020204" pitchFamily="34" charset="77"/>
              </a:rPr>
              <a:t>Post, Rotterdam</a:t>
            </a:r>
          </a:p>
          <a:p>
            <a:r>
              <a:rPr lang="en-NL" sz="1400" dirty="0">
                <a:latin typeface="Source Sans Pro Light" panose="020B0403030403020204" pitchFamily="34" charset="77"/>
              </a:rPr>
              <a:t>Wind:	</a:t>
            </a:r>
            <a:r>
              <a:rPr lang="nl-NL" sz="1400" dirty="0">
                <a:latin typeface="Source Sans Pro Light" panose="020B0403030403020204" pitchFamily="34" charset="77"/>
              </a:rPr>
              <a:t>3/4 – South-West</a:t>
            </a:r>
            <a:r>
              <a:rPr lang="en-NL" sz="1400" dirty="0">
                <a:latin typeface="Source Sans Pro Light" panose="020B0403030403020204" pitchFamily="34" charset="77"/>
              </a:rPr>
              <a:t>	</a:t>
            </a:r>
          </a:p>
          <a:p>
            <a:r>
              <a:rPr lang="en-NL" sz="1400" dirty="0">
                <a:latin typeface="Source Sans Pro Light" panose="020B0403030403020204" pitchFamily="34" charset="77"/>
              </a:rPr>
              <a:t>Temp: 	</a:t>
            </a:r>
            <a:r>
              <a:rPr lang="nl-NL" sz="1400" dirty="0">
                <a:latin typeface="Source Sans Pro Light" panose="020B0403030403020204" pitchFamily="34" charset="77"/>
              </a:rPr>
              <a:t>22</a:t>
            </a:r>
          </a:p>
          <a:p>
            <a:endParaRPr lang="nl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Instrument:	</a:t>
            </a:r>
            <a:r>
              <a:rPr lang="es-ES" sz="1400" dirty="0">
                <a:latin typeface="Source Sans Pro Light" panose="020B0403030403020204" pitchFamily="34" charset="77"/>
              </a:rPr>
              <a:t>DST, </a:t>
            </a:r>
            <a:r>
              <a:rPr lang="es-ES" sz="1400" dirty="0" err="1">
                <a:latin typeface="Source Sans Pro Light" panose="020B0403030403020204" pitchFamily="34" charset="77"/>
              </a:rPr>
              <a:t>Partector</a:t>
            </a:r>
            <a:r>
              <a:rPr lang="es-ES" sz="1400" dirty="0">
                <a:latin typeface="Source Sans Pro Light" panose="020B0403030403020204" pitchFamily="34" charset="77"/>
              </a:rPr>
              <a:t> 2, CS </a:t>
            </a:r>
            <a:endParaRPr lang="en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Plot:	</a:t>
            </a:r>
            <a:r>
              <a:rPr lang="nl-NL" sz="1400" dirty="0">
                <a:latin typeface="Source Sans Pro Light" panose="020B0403030403020204" pitchFamily="34" charset="77"/>
              </a:rPr>
              <a:t>PM25, NO2, UFP, BC</a:t>
            </a:r>
            <a:endParaRPr lang="en-NL" sz="1400" dirty="0">
              <a:latin typeface="Source Sans Pro Light" panose="020B0403030403020204" pitchFamily="34" charset="77"/>
            </a:endParaRPr>
          </a:p>
          <a:p>
            <a:endParaRPr lang="en-NL" sz="1400" dirty="0">
              <a:latin typeface="Source Sans Pro Light" panose="020B0403030403020204" pitchFamily="34" charset="77"/>
            </a:endParaRPr>
          </a:p>
          <a:p>
            <a:endParaRPr lang="en-NL" sz="1400" dirty="0">
              <a:latin typeface="Source Sans Pro Light" panose="020B0403030403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9F4E2-230D-25ED-43F2-8ABF2C44E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961" y="923289"/>
            <a:ext cx="7834039" cy="57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23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9427" y="0"/>
            <a:ext cx="93892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4400" dirty="0">
                <a:latin typeface="Source Sans Pro Light" panose="020B0403030403020204" pitchFamily="34" charset="77"/>
              </a:rPr>
              <a:t>20</a:t>
            </a:r>
            <a:r>
              <a:rPr lang="en-NL" sz="4400" dirty="0">
                <a:latin typeface="Source Sans Pro Light" panose="020B0403030403020204" pitchFamily="34" charset="77"/>
              </a:rPr>
              <a:t>-Ju</a:t>
            </a:r>
            <a:r>
              <a:rPr lang="nl-NL" sz="4400" dirty="0" err="1">
                <a:latin typeface="Source Sans Pro Light" panose="020B0403030403020204" pitchFamily="34" charset="77"/>
              </a:rPr>
              <a:t>ly</a:t>
            </a:r>
            <a:r>
              <a:rPr lang="en-NL" sz="4400" dirty="0">
                <a:latin typeface="Source Sans Pro Light" panose="020B0403030403020204" pitchFamily="34" charset="77"/>
              </a:rPr>
              <a:t>-2023</a:t>
            </a:r>
            <a:r>
              <a:rPr lang="nl-NL" sz="4400" dirty="0">
                <a:latin typeface="Source Sans Pro Light" panose="020B0403030403020204" pitchFamily="34" charset="77"/>
              </a:rPr>
              <a:t> - Post</a:t>
            </a:r>
            <a:endParaRPr lang="en-NL" sz="4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851BF-5E74-3DD4-802F-0586640557DD}"/>
              </a:ext>
            </a:extLst>
          </p:cNvPr>
          <p:cNvSpPr txBox="1"/>
          <p:nvPr/>
        </p:nvSpPr>
        <p:spPr>
          <a:xfrm>
            <a:off x="448085" y="1358346"/>
            <a:ext cx="35356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>
                <a:latin typeface="Source Sans Pro Light" panose="020B0403030403020204" pitchFamily="34" charset="77"/>
              </a:rPr>
              <a:t>Location: 	</a:t>
            </a:r>
            <a:r>
              <a:rPr lang="nl-NL" sz="1400" dirty="0">
                <a:latin typeface="Source Sans Pro Light" panose="020B0403030403020204" pitchFamily="34" charset="77"/>
              </a:rPr>
              <a:t>Post, Rotterdam</a:t>
            </a:r>
          </a:p>
          <a:p>
            <a:r>
              <a:rPr lang="en-NL" sz="1400" dirty="0">
                <a:latin typeface="Source Sans Pro Light" panose="020B0403030403020204" pitchFamily="34" charset="77"/>
              </a:rPr>
              <a:t>Wind:	</a:t>
            </a:r>
            <a:r>
              <a:rPr lang="nl-NL" sz="1400" dirty="0">
                <a:latin typeface="Source Sans Pro Light" panose="020B0403030403020204" pitchFamily="34" charset="77"/>
              </a:rPr>
              <a:t>Speed: 1, </a:t>
            </a:r>
            <a:r>
              <a:rPr lang="nl-NL" sz="1400" dirty="0" err="1">
                <a:latin typeface="Source Sans Pro Light" panose="020B0403030403020204" pitchFamily="34" charset="77"/>
              </a:rPr>
              <a:t>direction</a:t>
            </a:r>
            <a:r>
              <a:rPr lang="nl-NL" sz="1400" dirty="0">
                <a:latin typeface="Source Sans Pro Light" panose="020B0403030403020204" pitchFamily="34" charset="77"/>
              </a:rPr>
              <a:t>: North-West</a:t>
            </a:r>
            <a:br>
              <a:rPr lang="nl-NL" sz="1400" dirty="0">
                <a:latin typeface="Source Sans Pro Light" panose="020B0403030403020204" pitchFamily="34" charset="77"/>
              </a:rPr>
            </a:br>
            <a:r>
              <a:rPr lang="en-NL" sz="1400" dirty="0">
                <a:latin typeface="Source Sans Pro Light" panose="020B0403030403020204" pitchFamily="34" charset="77"/>
              </a:rPr>
              <a:t>Temp: 	</a:t>
            </a:r>
            <a:r>
              <a:rPr lang="nl-NL" sz="1400" dirty="0">
                <a:latin typeface="Source Sans Pro Light" panose="020B0403030403020204" pitchFamily="34" charset="77"/>
              </a:rPr>
              <a:t>22</a:t>
            </a:r>
          </a:p>
          <a:p>
            <a:endParaRPr lang="nl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Instrument:	</a:t>
            </a:r>
            <a:r>
              <a:rPr lang="es-ES" sz="1400" dirty="0">
                <a:latin typeface="Source Sans Pro Light" panose="020B0403030403020204" pitchFamily="34" charset="77"/>
              </a:rPr>
              <a:t> DST, </a:t>
            </a:r>
            <a:r>
              <a:rPr lang="es-ES" sz="1400" dirty="0" err="1">
                <a:latin typeface="Source Sans Pro Light" panose="020B0403030403020204" pitchFamily="34" charset="77"/>
              </a:rPr>
              <a:t>Partector</a:t>
            </a:r>
            <a:r>
              <a:rPr lang="es-ES" sz="1400" dirty="0">
                <a:latin typeface="Source Sans Pro Light" panose="020B0403030403020204" pitchFamily="34" charset="77"/>
              </a:rPr>
              <a:t> 2, CS </a:t>
            </a:r>
            <a:endParaRPr lang="en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Plot:	</a:t>
            </a:r>
            <a:r>
              <a:rPr lang="nl-NL" sz="1400" dirty="0">
                <a:latin typeface="Source Sans Pro Light" panose="020B0403030403020204" pitchFamily="34" charset="77"/>
              </a:rPr>
              <a:t>PM25, NO2, UFP, BC</a:t>
            </a:r>
            <a:endParaRPr lang="en-NL" sz="1400" dirty="0">
              <a:latin typeface="Source Sans Pro Light" panose="020B0403030403020204" pitchFamily="34" charset="77"/>
            </a:endParaRPr>
          </a:p>
          <a:p>
            <a:endParaRPr lang="en-NL" sz="1400" dirty="0">
              <a:latin typeface="Source Sans Pro Light" panose="020B0403030403020204" pitchFamily="34" charset="77"/>
            </a:endParaRPr>
          </a:p>
          <a:p>
            <a:endParaRPr lang="en-NL" sz="1400" dirty="0">
              <a:latin typeface="Source Sans Pro Light" panose="020B0403030403020204" pitchFamily="34" charset="77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6E008225-3A6A-5645-EEB5-234FDCA36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961" y="923289"/>
            <a:ext cx="7834039" cy="57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01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9426" y="0"/>
            <a:ext cx="1008226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4400" dirty="0">
                <a:latin typeface="Source Sans Pro Light" panose="020B0403030403020204" pitchFamily="34" charset="77"/>
              </a:rPr>
              <a:t>10-August</a:t>
            </a:r>
            <a:r>
              <a:rPr lang="en-NL" sz="4400" dirty="0">
                <a:latin typeface="Source Sans Pro Light" panose="020B0403030403020204" pitchFamily="34" charset="77"/>
              </a:rPr>
              <a:t>-2023</a:t>
            </a:r>
            <a:r>
              <a:rPr lang="nl-NL" sz="4400" dirty="0">
                <a:latin typeface="Source Sans Pro Light" panose="020B0403030403020204" pitchFamily="34" charset="77"/>
              </a:rPr>
              <a:t> – Post – No Construction</a:t>
            </a:r>
            <a:endParaRPr lang="en-NL" sz="4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851BF-5E74-3DD4-802F-0586640557DD}"/>
              </a:ext>
            </a:extLst>
          </p:cNvPr>
          <p:cNvSpPr txBox="1"/>
          <p:nvPr/>
        </p:nvSpPr>
        <p:spPr>
          <a:xfrm>
            <a:off x="481019" y="1469772"/>
            <a:ext cx="31701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>
                <a:latin typeface="Source Sans Pro Light" panose="020B0403030403020204" pitchFamily="34" charset="77"/>
              </a:rPr>
              <a:t>Location: 	</a:t>
            </a:r>
            <a:r>
              <a:rPr lang="nl-NL" sz="1400" dirty="0">
                <a:latin typeface="Source Sans Pro Light" panose="020B0403030403020204" pitchFamily="34" charset="77"/>
              </a:rPr>
              <a:t>Post, Rotterdam</a:t>
            </a:r>
          </a:p>
          <a:p>
            <a:r>
              <a:rPr lang="en-NL" sz="1400" dirty="0">
                <a:latin typeface="Source Sans Pro Light" panose="020B0403030403020204" pitchFamily="34" charset="77"/>
              </a:rPr>
              <a:t>Wind:	</a:t>
            </a:r>
            <a:r>
              <a:rPr lang="nl-NL" sz="1400" dirty="0">
                <a:latin typeface="Source Sans Pro Light" panose="020B0403030403020204" pitchFamily="34" charset="77"/>
              </a:rPr>
              <a:t>Speed: 1, </a:t>
            </a:r>
            <a:r>
              <a:rPr lang="nl-NL" sz="1400" dirty="0" err="1">
                <a:latin typeface="Source Sans Pro Light" panose="020B0403030403020204" pitchFamily="34" charset="77"/>
              </a:rPr>
              <a:t>Direction</a:t>
            </a:r>
            <a:r>
              <a:rPr lang="nl-NL" sz="1400" dirty="0">
                <a:latin typeface="Source Sans Pro Light" panose="020B0403030403020204" pitchFamily="34" charset="77"/>
              </a:rPr>
              <a:t>: South</a:t>
            </a:r>
            <a:r>
              <a:rPr lang="en-NL" sz="1400" dirty="0">
                <a:latin typeface="Source Sans Pro Light" panose="020B0403030403020204" pitchFamily="34" charset="77"/>
              </a:rPr>
              <a:t>	</a:t>
            </a:r>
          </a:p>
          <a:p>
            <a:r>
              <a:rPr lang="en-NL" sz="1400" dirty="0">
                <a:latin typeface="Source Sans Pro Light" panose="020B0403030403020204" pitchFamily="34" charset="77"/>
              </a:rPr>
              <a:t>Temp: 	</a:t>
            </a:r>
            <a:r>
              <a:rPr lang="nl-NL" sz="1400" dirty="0">
                <a:latin typeface="Source Sans Pro Light" panose="020B0403030403020204" pitchFamily="34" charset="77"/>
              </a:rPr>
              <a:t>25</a:t>
            </a:r>
          </a:p>
          <a:p>
            <a:endParaRPr lang="nl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Instrument:	</a:t>
            </a:r>
            <a:r>
              <a:rPr lang="es-ES" sz="1400" dirty="0">
                <a:latin typeface="Source Sans Pro Light" panose="020B0403030403020204" pitchFamily="34" charset="77"/>
              </a:rPr>
              <a:t> </a:t>
            </a:r>
            <a:r>
              <a:rPr lang="es-ES" sz="1400" dirty="0" err="1">
                <a:latin typeface="Source Sans Pro Light" panose="020B0403030403020204" pitchFamily="34" charset="77"/>
              </a:rPr>
              <a:t>Partector</a:t>
            </a:r>
            <a:r>
              <a:rPr lang="es-ES" sz="1400" dirty="0">
                <a:latin typeface="Source Sans Pro Light" panose="020B0403030403020204" pitchFamily="34" charset="77"/>
              </a:rPr>
              <a:t> 2, CS </a:t>
            </a:r>
            <a:endParaRPr lang="en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Plot:	</a:t>
            </a:r>
            <a:r>
              <a:rPr lang="nl-NL" sz="1400" dirty="0">
                <a:latin typeface="Source Sans Pro Light" panose="020B0403030403020204" pitchFamily="34" charset="77"/>
              </a:rPr>
              <a:t>PM25, NO2, UFP,</a:t>
            </a:r>
            <a:endParaRPr lang="en-NL" sz="1400" dirty="0">
              <a:latin typeface="Source Sans Pro Light" panose="020B0403030403020204" pitchFamily="34" charset="77"/>
            </a:endParaRPr>
          </a:p>
          <a:p>
            <a:endParaRPr lang="en-NL" sz="1400" dirty="0">
              <a:latin typeface="Source Sans Pro Light" panose="020B0403030403020204" pitchFamily="34" charset="77"/>
            </a:endParaRPr>
          </a:p>
          <a:p>
            <a:endParaRPr lang="en-NL" sz="1400" dirty="0">
              <a:latin typeface="Source Sans Pro Light" panose="020B0403030403020204" pitchFamily="34" charset="77"/>
            </a:endParaRPr>
          </a:p>
        </p:txBody>
      </p:sp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E04844A-D43C-BA29-1FA1-0EC25779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561" y="923289"/>
            <a:ext cx="7834039" cy="57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85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9427" y="0"/>
            <a:ext cx="1200938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4400" dirty="0">
                <a:latin typeface="Source Sans Pro Light" panose="020B0403030403020204" pitchFamily="34" charset="77"/>
              </a:rPr>
              <a:t>14-August-2023 – Post – </a:t>
            </a:r>
            <a:r>
              <a:rPr lang="nl-NL" sz="4400" dirty="0" err="1">
                <a:latin typeface="Source Sans Pro Light" panose="020B0403030403020204" pitchFamily="34" charset="77"/>
              </a:rPr>
              <a:t>Almost</a:t>
            </a:r>
            <a:r>
              <a:rPr lang="nl-NL" sz="4400" dirty="0">
                <a:latin typeface="Source Sans Pro Light" panose="020B0403030403020204" pitchFamily="34" charset="77"/>
              </a:rPr>
              <a:t> no </a:t>
            </a:r>
            <a:r>
              <a:rPr lang="nl-NL" sz="4400" dirty="0" err="1">
                <a:latin typeface="Source Sans Pro Light" panose="020B0403030403020204" pitchFamily="34" charset="77"/>
              </a:rPr>
              <a:t>construction</a:t>
            </a:r>
            <a:endParaRPr lang="en-NL" sz="4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851BF-5E74-3DD4-802F-0586640557DD}"/>
              </a:ext>
            </a:extLst>
          </p:cNvPr>
          <p:cNvSpPr txBox="1"/>
          <p:nvPr/>
        </p:nvSpPr>
        <p:spPr>
          <a:xfrm>
            <a:off x="481019" y="1469772"/>
            <a:ext cx="38156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>
                <a:latin typeface="Source Sans Pro Light" panose="020B0403030403020204" pitchFamily="34" charset="77"/>
              </a:rPr>
              <a:t>Location: 	</a:t>
            </a:r>
            <a:r>
              <a:rPr lang="nl-NL" sz="1400" dirty="0">
                <a:latin typeface="Source Sans Pro Light" panose="020B0403030403020204" pitchFamily="34" charset="77"/>
              </a:rPr>
              <a:t>Post, Rotterdam</a:t>
            </a:r>
          </a:p>
          <a:p>
            <a:r>
              <a:rPr lang="en-NL" sz="1400" dirty="0">
                <a:latin typeface="Source Sans Pro Light" panose="020B0403030403020204" pitchFamily="34" charset="77"/>
              </a:rPr>
              <a:t>Wind:	</a:t>
            </a:r>
            <a:r>
              <a:rPr lang="nl-NL" sz="1400" dirty="0">
                <a:latin typeface="Source Sans Pro Light" panose="020B0403030403020204" pitchFamily="34" charset="77"/>
              </a:rPr>
              <a:t>Speed: 2 , </a:t>
            </a:r>
            <a:r>
              <a:rPr lang="nl-NL" sz="1400" dirty="0" err="1">
                <a:latin typeface="Source Sans Pro Light" panose="020B0403030403020204" pitchFamily="34" charset="77"/>
              </a:rPr>
              <a:t>Direction</a:t>
            </a:r>
            <a:r>
              <a:rPr lang="nl-NL" sz="1400" dirty="0">
                <a:latin typeface="Source Sans Pro Light" panose="020B0403030403020204" pitchFamily="34" charset="77"/>
              </a:rPr>
              <a:t>: South-East</a:t>
            </a:r>
            <a:endParaRPr lang="en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Temp: 	</a:t>
            </a:r>
            <a:r>
              <a:rPr lang="nl-NL" sz="1400" dirty="0">
                <a:latin typeface="Source Sans Pro Light" panose="020B0403030403020204" pitchFamily="34" charset="77"/>
              </a:rPr>
              <a:t>22</a:t>
            </a:r>
          </a:p>
          <a:p>
            <a:endParaRPr lang="nl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Instrument:	</a:t>
            </a:r>
            <a:r>
              <a:rPr lang="es-ES" sz="1400" dirty="0">
                <a:latin typeface="Source Sans Pro Light" panose="020B0403030403020204" pitchFamily="34" charset="77"/>
              </a:rPr>
              <a:t> DST, </a:t>
            </a:r>
            <a:r>
              <a:rPr lang="es-ES" sz="1400" dirty="0" err="1">
                <a:latin typeface="Source Sans Pro Light" panose="020B0403030403020204" pitchFamily="34" charset="77"/>
              </a:rPr>
              <a:t>Partector</a:t>
            </a:r>
            <a:r>
              <a:rPr lang="es-ES" sz="1400" dirty="0">
                <a:latin typeface="Source Sans Pro Light" panose="020B0403030403020204" pitchFamily="34" charset="77"/>
              </a:rPr>
              <a:t> 2</a:t>
            </a:r>
          </a:p>
          <a:p>
            <a:r>
              <a:rPr lang="es-ES" sz="1400" dirty="0">
                <a:latin typeface="Source Sans Pro Light" panose="020B0403030403020204" pitchFamily="34" charset="77"/>
              </a:rPr>
              <a:t> </a:t>
            </a:r>
            <a:r>
              <a:rPr lang="en-NL" sz="1400" dirty="0">
                <a:latin typeface="Source Sans Pro Light" panose="020B0403030403020204" pitchFamily="34" charset="77"/>
              </a:rPr>
              <a:t>Plot:	</a:t>
            </a:r>
            <a:r>
              <a:rPr lang="nl-NL" sz="1400" dirty="0">
                <a:latin typeface="Source Sans Pro Light" panose="020B0403030403020204" pitchFamily="34" charset="77"/>
              </a:rPr>
              <a:t>UFP, BC</a:t>
            </a:r>
            <a:endParaRPr lang="en-NL" sz="1400" dirty="0">
              <a:latin typeface="Source Sans Pro Light" panose="020B0403030403020204" pitchFamily="34" charset="77"/>
            </a:endParaRPr>
          </a:p>
          <a:p>
            <a:endParaRPr lang="en-NL" sz="1400" dirty="0">
              <a:latin typeface="Source Sans Pro Light" panose="020B0403030403020204" pitchFamily="34" charset="77"/>
            </a:endParaRPr>
          </a:p>
          <a:p>
            <a:endParaRPr lang="en-NL" sz="1400" dirty="0">
              <a:latin typeface="Source Sans Pro Light" panose="020B0403030403020204" pitchFamily="34" charset="77"/>
            </a:endParaRPr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3CAF268-D438-DAFC-D7C6-3EB854D50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561" y="923289"/>
            <a:ext cx="7834039" cy="57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10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9427" y="0"/>
            <a:ext cx="93892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4400" dirty="0">
                <a:latin typeface="Source Sans Pro Light" panose="020B0403030403020204" pitchFamily="34" charset="77"/>
              </a:rPr>
              <a:t>5-Sept-2023 – Post – </a:t>
            </a:r>
            <a:r>
              <a:rPr lang="nl-NL" sz="4400" dirty="0" err="1">
                <a:latin typeface="Source Sans Pro Light" panose="020B0403030403020204" pitchFamily="34" charset="77"/>
              </a:rPr>
              <a:t>Onsite</a:t>
            </a:r>
            <a:r>
              <a:rPr lang="nl-NL" sz="4400" dirty="0">
                <a:latin typeface="Source Sans Pro Light" panose="020B0403030403020204" pitchFamily="34" charset="77"/>
              </a:rPr>
              <a:t> </a:t>
            </a:r>
            <a:endParaRPr lang="en-NL" sz="4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851BF-5E74-3DD4-802F-0586640557DD}"/>
              </a:ext>
            </a:extLst>
          </p:cNvPr>
          <p:cNvSpPr txBox="1"/>
          <p:nvPr/>
        </p:nvSpPr>
        <p:spPr>
          <a:xfrm>
            <a:off x="481019" y="1469772"/>
            <a:ext cx="31701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>
                <a:latin typeface="Source Sans Pro Light" panose="020B0403030403020204" pitchFamily="34" charset="77"/>
              </a:rPr>
              <a:t>Location: 	</a:t>
            </a:r>
            <a:r>
              <a:rPr lang="nl-NL" sz="1400" dirty="0">
                <a:latin typeface="Source Sans Pro Light" panose="020B0403030403020204" pitchFamily="34" charset="77"/>
              </a:rPr>
              <a:t>Post, Rotterdam</a:t>
            </a:r>
          </a:p>
          <a:p>
            <a:r>
              <a:rPr lang="en-NL" sz="1400" dirty="0">
                <a:latin typeface="Source Sans Pro Light" panose="020B0403030403020204" pitchFamily="34" charset="77"/>
              </a:rPr>
              <a:t>Wind:	</a:t>
            </a:r>
            <a:r>
              <a:rPr lang="nl-NL" sz="1400" dirty="0">
                <a:latin typeface="Source Sans Pro Light" panose="020B0403030403020204" pitchFamily="34" charset="77"/>
              </a:rPr>
              <a:t>Speed 2, </a:t>
            </a:r>
            <a:r>
              <a:rPr lang="nl-NL" sz="1400" dirty="0" err="1">
                <a:latin typeface="Source Sans Pro Light" panose="020B0403030403020204" pitchFamily="34" charset="77"/>
              </a:rPr>
              <a:t>Direction</a:t>
            </a:r>
            <a:r>
              <a:rPr lang="nl-NL" sz="1400" dirty="0">
                <a:latin typeface="Source Sans Pro Light" panose="020B0403030403020204" pitchFamily="34" charset="77"/>
              </a:rPr>
              <a:t> East</a:t>
            </a:r>
            <a:r>
              <a:rPr lang="en-NL" sz="1400" dirty="0">
                <a:latin typeface="Source Sans Pro Light" panose="020B0403030403020204" pitchFamily="34" charset="77"/>
              </a:rPr>
              <a:t>	</a:t>
            </a:r>
          </a:p>
          <a:p>
            <a:r>
              <a:rPr lang="en-NL" sz="1400" dirty="0">
                <a:latin typeface="Source Sans Pro Light" panose="020B0403030403020204" pitchFamily="34" charset="77"/>
              </a:rPr>
              <a:t>Temp: 	</a:t>
            </a:r>
            <a:r>
              <a:rPr lang="nl-NL" sz="1400" dirty="0">
                <a:latin typeface="Source Sans Pro Light" panose="020B0403030403020204" pitchFamily="34" charset="77"/>
              </a:rPr>
              <a:t>29</a:t>
            </a:r>
          </a:p>
          <a:p>
            <a:endParaRPr lang="nl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Instrument:	</a:t>
            </a:r>
            <a:r>
              <a:rPr lang="es-ES" sz="1400" dirty="0">
                <a:latin typeface="Source Sans Pro Light" panose="020B0403030403020204" pitchFamily="34" charset="77"/>
              </a:rPr>
              <a:t> DST, </a:t>
            </a:r>
            <a:r>
              <a:rPr lang="es-ES" sz="1400" dirty="0" err="1">
                <a:latin typeface="Source Sans Pro Light" panose="020B0403030403020204" pitchFamily="34" charset="77"/>
              </a:rPr>
              <a:t>Partector</a:t>
            </a:r>
            <a:r>
              <a:rPr lang="es-ES" sz="1400" dirty="0">
                <a:latin typeface="Source Sans Pro Light" panose="020B0403030403020204" pitchFamily="34" charset="77"/>
              </a:rPr>
              <a:t> 2, CS </a:t>
            </a:r>
          </a:p>
          <a:p>
            <a:r>
              <a:rPr lang="en-NL" sz="1400" dirty="0">
                <a:latin typeface="Source Sans Pro Light" panose="020B0403030403020204" pitchFamily="34" charset="77"/>
              </a:rPr>
              <a:t>Plot:	</a:t>
            </a:r>
            <a:r>
              <a:rPr lang="nl-NL" sz="1400" dirty="0">
                <a:latin typeface="Source Sans Pro Light" panose="020B0403030403020204" pitchFamily="34" charset="77"/>
              </a:rPr>
              <a:t>PM25, NO2, UFP, BC</a:t>
            </a:r>
            <a:endParaRPr lang="en-NL" sz="1400" dirty="0">
              <a:latin typeface="Source Sans Pro Light" panose="020B0403030403020204" pitchFamily="34" charset="77"/>
            </a:endParaRPr>
          </a:p>
          <a:p>
            <a:endParaRPr lang="en-NL" sz="800" dirty="0">
              <a:latin typeface="Source Sans Pro Light" panose="020B0403030403020204" pitchFamily="34" charset="77"/>
            </a:endParaRPr>
          </a:p>
          <a:p>
            <a:endParaRPr lang="en-NL" sz="800" dirty="0">
              <a:latin typeface="Source Sans Pro Light" panose="020B0403030403020204" pitchFamily="34" charset="77"/>
            </a:endParaRP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1C117C2-DDD7-8467-A544-4176AC97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961" y="933399"/>
            <a:ext cx="7834039" cy="57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4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D2E2E5-0A39-07FB-5895-54C2E66CE435}"/>
              </a:ext>
            </a:extLst>
          </p:cNvPr>
          <p:cNvSpPr txBox="1"/>
          <p:nvPr/>
        </p:nvSpPr>
        <p:spPr>
          <a:xfrm>
            <a:off x="803347" y="1969341"/>
            <a:ext cx="1058530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Research Set-Up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3903501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9427" y="0"/>
            <a:ext cx="93892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4400" dirty="0">
                <a:latin typeface="Source Sans Pro Light" panose="020B0403030403020204" pitchFamily="34" charset="77"/>
              </a:rPr>
              <a:t>5-Oct-2023 – Post – </a:t>
            </a:r>
            <a:r>
              <a:rPr lang="nl-NL" sz="4400" dirty="0" err="1">
                <a:latin typeface="Source Sans Pro Light" panose="020B0403030403020204" pitchFamily="34" charset="77"/>
              </a:rPr>
              <a:t>Onsite</a:t>
            </a:r>
            <a:r>
              <a:rPr lang="nl-NL" sz="4400" dirty="0">
                <a:latin typeface="Source Sans Pro Light" panose="020B0403030403020204" pitchFamily="34" charset="77"/>
              </a:rPr>
              <a:t> (</a:t>
            </a:r>
            <a:r>
              <a:rPr lang="nl-NL" sz="4400" dirty="0" err="1">
                <a:latin typeface="Source Sans Pro Light" panose="020B0403030403020204" pitchFamily="34" charset="77"/>
              </a:rPr>
              <a:t>mostly</a:t>
            </a:r>
            <a:r>
              <a:rPr lang="nl-NL" sz="4400" dirty="0">
                <a:latin typeface="Source Sans Pro Light" panose="020B0403030403020204" pitchFamily="34" charset="77"/>
              </a:rPr>
              <a:t>)</a:t>
            </a:r>
            <a:endParaRPr lang="en-NL" sz="4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851BF-5E74-3DD4-802F-0586640557DD}"/>
              </a:ext>
            </a:extLst>
          </p:cNvPr>
          <p:cNvSpPr txBox="1"/>
          <p:nvPr/>
        </p:nvSpPr>
        <p:spPr>
          <a:xfrm>
            <a:off x="481019" y="1469772"/>
            <a:ext cx="31701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>
                <a:latin typeface="Source Sans Pro Light" panose="020B0403030403020204" pitchFamily="34" charset="77"/>
              </a:rPr>
              <a:t>Location: 	</a:t>
            </a:r>
            <a:r>
              <a:rPr lang="nl-NL" sz="1400" dirty="0">
                <a:latin typeface="Source Sans Pro Light" panose="020B0403030403020204" pitchFamily="34" charset="77"/>
              </a:rPr>
              <a:t>Post, Rotterdam</a:t>
            </a:r>
          </a:p>
          <a:p>
            <a:r>
              <a:rPr lang="en-NL" sz="1400" dirty="0">
                <a:latin typeface="Source Sans Pro Light" panose="020B0403030403020204" pitchFamily="34" charset="77"/>
              </a:rPr>
              <a:t>Wind:	</a:t>
            </a:r>
            <a:r>
              <a:rPr lang="nl-NL" sz="1400" dirty="0" err="1">
                <a:latin typeface="Source Sans Pro Light" panose="020B0403030403020204" pitchFamily="34" charset="77"/>
              </a:rPr>
              <a:t>SpeedX</a:t>
            </a:r>
            <a:r>
              <a:rPr lang="nl-NL" sz="1400" dirty="0">
                <a:latin typeface="Source Sans Pro Light" panose="020B0403030403020204" pitchFamily="34" charset="77"/>
              </a:rPr>
              <a:t>, </a:t>
            </a:r>
            <a:r>
              <a:rPr lang="nl-NL" sz="1400" dirty="0" err="1">
                <a:latin typeface="Source Sans Pro Light" panose="020B0403030403020204" pitchFamily="34" charset="77"/>
              </a:rPr>
              <a:t>Direction</a:t>
            </a:r>
            <a:r>
              <a:rPr lang="nl-NL" sz="1400" dirty="0">
                <a:latin typeface="Source Sans Pro Light" panose="020B0403030403020204" pitchFamily="34" charset="77"/>
              </a:rPr>
              <a:t> X</a:t>
            </a:r>
            <a:r>
              <a:rPr lang="en-NL" sz="1400" dirty="0">
                <a:latin typeface="Source Sans Pro Light" panose="020B0403030403020204" pitchFamily="34" charset="77"/>
              </a:rPr>
              <a:t>	</a:t>
            </a:r>
          </a:p>
          <a:p>
            <a:r>
              <a:rPr lang="en-NL" sz="1400" dirty="0">
                <a:latin typeface="Source Sans Pro Light" panose="020B0403030403020204" pitchFamily="34" charset="77"/>
              </a:rPr>
              <a:t>Temp: 	</a:t>
            </a:r>
            <a:r>
              <a:rPr lang="nl-NL" sz="1400" dirty="0">
                <a:latin typeface="Source Sans Pro Light" panose="020B0403030403020204" pitchFamily="34" charset="77"/>
              </a:rPr>
              <a:t>22</a:t>
            </a:r>
          </a:p>
          <a:p>
            <a:endParaRPr lang="nl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Instrument:	</a:t>
            </a:r>
            <a:r>
              <a:rPr lang="es-ES" sz="1400" dirty="0">
                <a:latin typeface="Source Sans Pro Light" panose="020B0403030403020204" pitchFamily="34" charset="77"/>
              </a:rPr>
              <a:t> DST, </a:t>
            </a:r>
            <a:r>
              <a:rPr lang="es-ES" sz="1400" dirty="0" err="1">
                <a:latin typeface="Source Sans Pro Light" panose="020B0403030403020204" pitchFamily="34" charset="77"/>
              </a:rPr>
              <a:t>Partector</a:t>
            </a:r>
            <a:r>
              <a:rPr lang="es-ES" sz="1400" dirty="0">
                <a:latin typeface="Source Sans Pro Light" panose="020B0403030403020204" pitchFamily="34" charset="77"/>
              </a:rPr>
              <a:t> 2, CS </a:t>
            </a:r>
          </a:p>
          <a:p>
            <a:r>
              <a:rPr lang="en-NL" sz="1400" dirty="0">
                <a:latin typeface="Source Sans Pro Light" panose="020B0403030403020204" pitchFamily="34" charset="77"/>
              </a:rPr>
              <a:t>Plot:	</a:t>
            </a:r>
            <a:r>
              <a:rPr lang="nl-NL" sz="1400" dirty="0">
                <a:latin typeface="Source Sans Pro Light" panose="020B0403030403020204" pitchFamily="34" charset="77"/>
              </a:rPr>
              <a:t>PM25, NO2, UFP, BC</a:t>
            </a:r>
            <a:endParaRPr lang="en-NL" sz="1400" dirty="0">
              <a:latin typeface="Source Sans Pro Light" panose="020B0403030403020204" pitchFamily="34" charset="77"/>
            </a:endParaRPr>
          </a:p>
          <a:p>
            <a:endParaRPr lang="en-NL" sz="800" dirty="0">
              <a:latin typeface="Source Sans Pro Light" panose="020B0403030403020204" pitchFamily="34" charset="77"/>
            </a:endParaRPr>
          </a:p>
          <a:p>
            <a:endParaRPr lang="en-NL" sz="800" dirty="0">
              <a:latin typeface="Source Sans Pro Light" panose="020B0403030403020204" pitchFamily="34" charset="77"/>
            </a:endParaRP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F56BAF0D-E0D9-FBA4-120D-1B88C5A70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961" y="933399"/>
            <a:ext cx="7834039" cy="57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40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4059-A795-1E93-E89C-140A6FB0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Zoomed in</a:t>
            </a:r>
          </a:p>
        </p:txBody>
      </p:sp>
      <p:pic>
        <p:nvPicPr>
          <p:cNvPr id="20" name="Content Placeholder 19" descr="A graph with blue lines&#10;&#10;Description automatically generated">
            <a:extLst>
              <a:ext uri="{FF2B5EF4-FFF2-40B4-BE49-F238E27FC236}">
                <a16:creationId xmlns:a16="http://schemas.microsoft.com/office/drawing/2014/main" id="{9094CFD8-F3E8-AAC6-F8CC-5F66F6641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7791" y="1357274"/>
            <a:ext cx="4217450" cy="4351338"/>
          </a:xfrm>
        </p:spPr>
      </p:pic>
      <p:pic>
        <p:nvPicPr>
          <p:cNvPr id="4" name="Picture 3" descr="A graph of a number and a diagram&#10;&#10;Description automatically generated with medium confidence">
            <a:extLst>
              <a:ext uri="{FF2B5EF4-FFF2-40B4-BE49-F238E27FC236}">
                <a16:creationId xmlns:a16="http://schemas.microsoft.com/office/drawing/2014/main" id="{A606328E-2289-9D97-D9EC-297C2E1B7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35" y="1357274"/>
            <a:ext cx="4825000" cy="4458086"/>
          </a:xfrm>
          <a:prstGeom prst="rect">
            <a:avLst/>
          </a:prstGeom>
        </p:spPr>
      </p:pic>
      <p:sp>
        <p:nvSpPr>
          <p:cNvPr id="22" name="Google Shape;61;p14">
            <a:extLst>
              <a:ext uri="{FF2B5EF4-FFF2-40B4-BE49-F238E27FC236}">
                <a16:creationId xmlns:a16="http://schemas.microsoft.com/office/drawing/2014/main" id="{F2EA9156-CB44-F32D-6236-A9DC9FA541F0}"/>
              </a:ext>
            </a:extLst>
          </p:cNvPr>
          <p:cNvSpPr txBox="1"/>
          <p:nvPr/>
        </p:nvSpPr>
        <p:spPr>
          <a:xfrm>
            <a:off x="369427" y="0"/>
            <a:ext cx="9389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5400" dirty="0">
                <a:latin typeface="Source Sans Pro Light" panose="020B0403030403020204" pitchFamily="34" charset="77"/>
              </a:rPr>
              <a:t>5-Sept-2023 - Post</a:t>
            </a:r>
            <a:endParaRPr lang="en-NL" sz="5400" dirty="0"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15543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with blue dots&#10;&#10;Description automatically generated">
            <a:extLst>
              <a:ext uri="{FF2B5EF4-FFF2-40B4-BE49-F238E27FC236}">
                <a16:creationId xmlns:a16="http://schemas.microsoft.com/office/drawing/2014/main" id="{CE00F1E8-82D7-F149-6624-84D784CDB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280" y="545690"/>
            <a:ext cx="5634083" cy="5963265"/>
          </a:xfrm>
          <a:prstGeom prst="rect">
            <a:avLst/>
          </a:prstGeom>
        </p:spPr>
      </p:pic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229DF55F-7A20-B375-8699-8E62469F3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85" y="914982"/>
            <a:ext cx="5036236" cy="5330488"/>
          </a:xfrm>
          <a:prstGeom prst="rect">
            <a:avLst/>
          </a:prstGeom>
        </p:spPr>
      </p:pic>
      <p:sp>
        <p:nvSpPr>
          <p:cNvPr id="61" name="Google Shape;61;p14"/>
          <p:cNvSpPr txBox="1"/>
          <p:nvPr/>
        </p:nvSpPr>
        <p:spPr>
          <a:xfrm>
            <a:off x="369427" y="0"/>
            <a:ext cx="9389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5400" dirty="0">
                <a:latin typeface="Source Sans Pro Light" panose="020B0403030403020204" pitchFamily="34" charset="77"/>
              </a:rPr>
              <a:t>17</a:t>
            </a:r>
            <a:r>
              <a:rPr lang="en-NL" sz="5400" dirty="0">
                <a:latin typeface="Source Sans Pro Light" panose="020B0403030403020204" pitchFamily="34" charset="77"/>
              </a:rPr>
              <a:t>-Ju</a:t>
            </a:r>
            <a:r>
              <a:rPr lang="nl-NL" sz="5400" dirty="0" err="1">
                <a:latin typeface="Source Sans Pro Light" panose="020B0403030403020204" pitchFamily="34" charset="77"/>
              </a:rPr>
              <a:t>ly</a:t>
            </a:r>
            <a:r>
              <a:rPr lang="en-NL" sz="5400" dirty="0">
                <a:latin typeface="Source Sans Pro Light" panose="020B0403030403020204" pitchFamily="34" charset="77"/>
              </a:rPr>
              <a:t>-2023</a:t>
            </a:r>
            <a:r>
              <a:rPr lang="nl-NL" sz="5400" dirty="0">
                <a:latin typeface="Source Sans Pro Light" panose="020B0403030403020204" pitchFamily="34" charset="77"/>
              </a:rPr>
              <a:t> - Post</a:t>
            </a:r>
            <a:endParaRPr lang="en-NL" sz="5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66499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9427" y="0"/>
            <a:ext cx="9389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5400" dirty="0">
                <a:latin typeface="Source Sans Pro Light" panose="020B0403030403020204" pitchFamily="34" charset="77"/>
              </a:rPr>
              <a:t>20</a:t>
            </a:r>
            <a:r>
              <a:rPr lang="en-NL" sz="5400" dirty="0">
                <a:latin typeface="Source Sans Pro Light" panose="020B0403030403020204" pitchFamily="34" charset="77"/>
              </a:rPr>
              <a:t>-Ju</a:t>
            </a:r>
            <a:r>
              <a:rPr lang="nl-NL" sz="5400" dirty="0" err="1">
                <a:latin typeface="Source Sans Pro Light" panose="020B0403030403020204" pitchFamily="34" charset="77"/>
              </a:rPr>
              <a:t>ly</a:t>
            </a:r>
            <a:r>
              <a:rPr lang="en-NL" sz="5400" dirty="0">
                <a:latin typeface="Source Sans Pro Light" panose="020B0403030403020204" pitchFamily="34" charset="77"/>
              </a:rPr>
              <a:t>-2023</a:t>
            </a:r>
            <a:r>
              <a:rPr lang="nl-NL" sz="5400" dirty="0">
                <a:latin typeface="Source Sans Pro Light" panose="020B0403030403020204" pitchFamily="34" charset="77"/>
              </a:rPr>
              <a:t> - Post</a:t>
            </a:r>
            <a:endParaRPr lang="en-NL" sz="5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851BF-5E74-3DD4-802F-0586640557DD}"/>
              </a:ext>
            </a:extLst>
          </p:cNvPr>
          <p:cNvSpPr txBox="1"/>
          <p:nvPr/>
        </p:nvSpPr>
        <p:spPr>
          <a:xfrm>
            <a:off x="530180" y="2079372"/>
            <a:ext cx="31701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000" dirty="0">
                <a:latin typeface="Source Sans Pro Light" panose="020B0403030403020204" pitchFamily="34" charset="77"/>
              </a:rPr>
              <a:t>Location: 	</a:t>
            </a:r>
            <a:r>
              <a:rPr lang="nl-NL" sz="1000" dirty="0">
                <a:latin typeface="Source Sans Pro Light" panose="020B0403030403020204" pitchFamily="34" charset="77"/>
              </a:rPr>
              <a:t>Post, Rotterdam</a:t>
            </a:r>
          </a:p>
          <a:p>
            <a:r>
              <a:rPr lang="en-NL" sz="1000" dirty="0">
                <a:latin typeface="Source Sans Pro Light" panose="020B0403030403020204" pitchFamily="34" charset="77"/>
              </a:rPr>
              <a:t>Wind:	</a:t>
            </a:r>
            <a:r>
              <a:rPr lang="nl-NL" sz="1000" dirty="0">
                <a:latin typeface="Source Sans Pro Light" panose="020B0403030403020204" pitchFamily="34" charset="77"/>
              </a:rPr>
              <a:t>Speed: 1, </a:t>
            </a:r>
            <a:r>
              <a:rPr lang="nl-NL" sz="1000" dirty="0" err="1">
                <a:latin typeface="Source Sans Pro Light" panose="020B0403030403020204" pitchFamily="34" charset="77"/>
              </a:rPr>
              <a:t>direction</a:t>
            </a:r>
            <a:r>
              <a:rPr lang="nl-NL" sz="1000" dirty="0">
                <a:latin typeface="Source Sans Pro Light" panose="020B0403030403020204" pitchFamily="34" charset="77"/>
              </a:rPr>
              <a:t>: North-West</a:t>
            </a:r>
            <a:r>
              <a:rPr lang="en-NL" sz="1000" dirty="0">
                <a:latin typeface="Source Sans Pro Light" panose="020B0403030403020204" pitchFamily="34" charset="77"/>
              </a:rPr>
              <a:t>	</a:t>
            </a:r>
          </a:p>
          <a:p>
            <a:r>
              <a:rPr lang="en-NL" sz="1000" dirty="0">
                <a:latin typeface="Source Sans Pro Light" panose="020B0403030403020204" pitchFamily="34" charset="77"/>
              </a:rPr>
              <a:t>Temp: 	</a:t>
            </a:r>
            <a:r>
              <a:rPr lang="nl-NL" sz="1000" dirty="0">
                <a:latin typeface="Source Sans Pro Light" panose="020B0403030403020204" pitchFamily="34" charset="77"/>
              </a:rPr>
              <a:t>22</a:t>
            </a:r>
          </a:p>
          <a:p>
            <a:endParaRPr lang="nl-NL" sz="1000" dirty="0">
              <a:latin typeface="Source Sans Pro Light" panose="020B0403030403020204" pitchFamily="34" charset="77"/>
            </a:endParaRPr>
          </a:p>
          <a:p>
            <a:r>
              <a:rPr lang="en-NL" sz="1000" dirty="0">
                <a:latin typeface="Source Sans Pro Light" panose="020B0403030403020204" pitchFamily="34" charset="77"/>
              </a:rPr>
              <a:t>Instrument:	</a:t>
            </a:r>
            <a:r>
              <a:rPr lang="es-ES" sz="1000" dirty="0">
                <a:latin typeface="Source Sans Pro Light" panose="020B0403030403020204" pitchFamily="34" charset="77"/>
              </a:rPr>
              <a:t>DST, DST2, </a:t>
            </a:r>
            <a:r>
              <a:rPr lang="es-ES" sz="1000" dirty="0" err="1">
                <a:latin typeface="Source Sans Pro Light" panose="020B0403030403020204" pitchFamily="34" charset="77"/>
              </a:rPr>
              <a:t>Partector</a:t>
            </a:r>
            <a:r>
              <a:rPr lang="es-ES" sz="1000" dirty="0">
                <a:latin typeface="Source Sans Pro Light" panose="020B0403030403020204" pitchFamily="34" charset="77"/>
              </a:rPr>
              <a:t> 2</a:t>
            </a:r>
            <a:endParaRPr lang="en-NL" sz="1000" dirty="0">
              <a:latin typeface="Source Sans Pro Light" panose="020B0403030403020204" pitchFamily="34" charset="77"/>
            </a:endParaRPr>
          </a:p>
          <a:p>
            <a:r>
              <a:rPr lang="en-NL" sz="1000" dirty="0">
                <a:latin typeface="Source Sans Pro Light" panose="020B0403030403020204" pitchFamily="34" charset="77"/>
              </a:rPr>
              <a:t>Plot:	</a:t>
            </a:r>
            <a:r>
              <a:rPr lang="nl-NL" sz="1000" dirty="0">
                <a:latin typeface="Source Sans Pro Light" panose="020B0403030403020204" pitchFamily="34" charset="77"/>
              </a:rPr>
              <a:t>PM25, NO2, UFP, BC</a:t>
            </a:r>
            <a:endParaRPr lang="en-NL" sz="1000" dirty="0">
              <a:latin typeface="Source Sans Pro Light" panose="020B0403030403020204" pitchFamily="34" charset="77"/>
            </a:endParaRPr>
          </a:p>
          <a:p>
            <a:endParaRPr lang="en-NL" sz="800" dirty="0">
              <a:latin typeface="Source Sans Pro Light" panose="020B0403030403020204" pitchFamily="34" charset="77"/>
            </a:endParaRPr>
          </a:p>
          <a:p>
            <a:endParaRPr lang="en-NL" sz="800" dirty="0">
              <a:latin typeface="Source Sans Pro Light" panose="020B040303040302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2F0F4-7591-A802-9FF9-166B9913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942" y="1033478"/>
            <a:ext cx="4863055" cy="5147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C78C69-1988-AE8B-02E6-B4A42DAAF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27" y="1033478"/>
            <a:ext cx="4863055" cy="514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66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9427" y="0"/>
            <a:ext cx="9389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5400" dirty="0">
                <a:latin typeface="Source Sans Pro Light" panose="020B0403030403020204" pitchFamily="34" charset="77"/>
              </a:rPr>
              <a:t>05</a:t>
            </a:r>
            <a:r>
              <a:rPr lang="en-NL" sz="5400" dirty="0">
                <a:latin typeface="Source Sans Pro Light" panose="020B0403030403020204" pitchFamily="34" charset="77"/>
              </a:rPr>
              <a:t>-</a:t>
            </a:r>
            <a:r>
              <a:rPr lang="nl-NL" sz="5400" dirty="0" err="1">
                <a:latin typeface="Source Sans Pro Light" panose="020B0403030403020204" pitchFamily="34" charset="77"/>
              </a:rPr>
              <a:t>Oct</a:t>
            </a:r>
            <a:r>
              <a:rPr lang="en-NL" sz="5400" dirty="0">
                <a:latin typeface="Source Sans Pro Light" panose="020B0403030403020204" pitchFamily="34" charset="77"/>
              </a:rPr>
              <a:t>-2023</a:t>
            </a:r>
            <a:r>
              <a:rPr lang="nl-NL" sz="5400" dirty="0">
                <a:latin typeface="Source Sans Pro Light" panose="020B0403030403020204" pitchFamily="34" charset="77"/>
              </a:rPr>
              <a:t> - Post</a:t>
            </a:r>
            <a:endParaRPr lang="en-NL" sz="5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pic>
        <p:nvPicPr>
          <p:cNvPr id="5" name="Picture 4" descr="A map with many colored dots&#10;&#10;Description automatically generated">
            <a:extLst>
              <a:ext uri="{FF2B5EF4-FFF2-40B4-BE49-F238E27FC236}">
                <a16:creationId xmlns:a16="http://schemas.microsoft.com/office/drawing/2014/main" id="{D5DC2690-D80E-8CF2-8679-78936C69A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370" y="1081836"/>
            <a:ext cx="4153260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14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9427" y="0"/>
            <a:ext cx="9389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5400" dirty="0">
                <a:latin typeface="Source Sans Pro Light" panose="020B0403030403020204" pitchFamily="34" charset="77"/>
              </a:rPr>
              <a:t>17</a:t>
            </a:r>
            <a:r>
              <a:rPr lang="en-NL" sz="5400" dirty="0">
                <a:latin typeface="Source Sans Pro Light" panose="020B0403030403020204" pitchFamily="34" charset="77"/>
              </a:rPr>
              <a:t>-Ju</a:t>
            </a:r>
            <a:r>
              <a:rPr lang="nl-NL" sz="5400" dirty="0" err="1">
                <a:latin typeface="Source Sans Pro Light" panose="020B0403030403020204" pitchFamily="34" charset="77"/>
              </a:rPr>
              <a:t>ly</a:t>
            </a:r>
            <a:r>
              <a:rPr lang="en-NL" sz="5400" dirty="0">
                <a:latin typeface="Source Sans Pro Light" panose="020B0403030403020204" pitchFamily="34" charset="77"/>
              </a:rPr>
              <a:t>-2023</a:t>
            </a:r>
            <a:r>
              <a:rPr lang="nl-NL" sz="5400" dirty="0">
                <a:latin typeface="Source Sans Pro Light" panose="020B0403030403020204" pitchFamily="34" charset="77"/>
              </a:rPr>
              <a:t> – Post - Breaks</a:t>
            </a:r>
            <a:endParaRPr lang="en-NL" sz="5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8A530-4548-EB6C-11FA-2BB5FAD1C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27" y="1077178"/>
            <a:ext cx="4895567" cy="51816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8D72A1D-D020-0555-9F31-A900EB505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357455"/>
              </p:ext>
            </p:extLst>
          </p:nvPr>
        </p:nvGraphicFramePr>
        <p:xfrm>
          <a:off x="4643489" y="1199098"/>
          <a:ext cx="7073900" cy="16459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49521881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4258706304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439025855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2036816320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2920825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mean_value_UFP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mean_value_BC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7947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17-7-2023 06:49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17-7-2023 08:49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588.578.855.721.393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0.389252144469526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6513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17-7-2023 07:50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17-7-2023 09:50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152.062.419.533.851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0.794564643488509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612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17-7-2023 08:37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17-7-2023 10:37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10.291.084.398.977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0.808701221166893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0962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17-7-2023 08:57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17-7-2023 10:57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115.461.528.239.203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104.319.423.791.822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2147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17-7-2023 09:22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17-7-2023 11:22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111.850.691.489.362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0.643151138088012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9351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17-7-2023 10:14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17-7-2023 12:14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841.461.227.154.047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0.529150244698206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7738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17-7-2023 10:24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17-7-2023 12:24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955.878.145.695.364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0.867178021978022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7130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17-7-2023 11:56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17-7-2023 13:56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832.540.362.811.791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0.855183289124668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945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223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9427" y="0"/>
            <a:ext cx="9389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5400" dirty="0">
                <a:latin typeface="Source Sans Pro Light" panose="020B0403030403020204" pitchFamily="34" charset="77"/>
              </a:rPr>
              <a:t>20</a:t>
            </a:r>
            <a:r>
              <a:rPr lang="en-NL" sz="5400" dirty="0">
                <a:latin typeface="Source Sans Pro Light" panose="020B0403030403020204" pitchFamily="34" charset="77"/>
              </a:rPr>
              <a:t>-Ju</a:t>
            </a:r>
            <a:r>
              <a:rPr lang="nl-NL" sz="5400" dirty="0" err="1">
                <a:latin typeface="Source Sans Pro Light" panose="020B0403030403020204" pitchFamily="34" charset="77"/>
              </a:rPr>
              <a:t>ly</a:t>
            </a:r>
            <a:r>
              <a:rPr lang="en-NL" sz="5400" dirty="0">
                <a:latin typeface="Source Sans Pro Light" panose="020B0403030403020204" pitchFamily="34" charset="77"/>
              </a:rPr>
              <a:t>-2023</a:t>
            </a:r>
            <a:r>
              <a:rPr lang="nl-NL" sz="5400" dirty="0">
                <a:latin typeface="Source Sans Pro Light" panose="020B0403030403020204" pitchFamily="34" charset="77"/>
              </a:rPr>
              <a:t> – Post – Breaks </a:t>
            </a:r>
            <a:endParaRPr lang="en-NL" sz="5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86C9567-854A-323D-69D2-E659745DB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96" y="1165124"/>
            <a:ext cx="5097308" cy="539512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894A8F-98C0-ABA8-1E50-6C37325BF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314709"/>
              </p:ext>
            </p:extLst>
          </p:nvPr>
        </p:nvGraphicFramePr>
        <p:xfrm>
          <a:off x="6184491" y="1465092"/>
          <a:ext cx="4670321" cy="1097280"/>
        </p:xfrm>
        <a:graphic>
          <a:graphicData uri="http://schemas.openxmlformats.org/drawingml/2006/table">
            <a:tbl>
              <a:tblPr/>
              <a:tblGrid>
                <a:gridCol w="744769">
                  <a:extLst>
                    <a:ext uri="{9D8B030D-6E8A-4147-A177-3AD203B41FA5}">
                      <a16:colId xmlns:a16="http://schemas.microsoft.com/office/drawing/2014/main" val="2916848600"/>
                    </a:ext>
                  </a:extLst>
                </a:gridCol>
                <a:gridCol w="1194733">
                  <a:extLst>
                    <a:ext uri="{9D8B030D-6E8A-4147-A177-3AD203B41FA5}">
                      <a16:colId xmlns:a16="http://schemas.microsoft.com/office/drawing/2014/main" val="3315694015"/>
                    </a:ext>
                  </a:extLst>
                </a:gridCol>
                <a:gridCol w="1387931">
                  <a:extLst>
                    <a:ext uri="{9D8B030D-6E8A-4147-A177-3AD203B41FA5}">
                      <a16:colId xmlns:a16="http://schemas.microsoft.com/office/drawing/2014/main" val="2923097749"/>
                    </a:ext>
                  </a:extLst>
                </a:gridCol>
                <a:gridCol w="1342888">
                  <a:extLst>
                    <a:ext uri="{9D8B030D-6E8A-4147-A177-3AD203B41FA5}">
                      <a16:colId xmlns:a16="http://schemas.microsoft.com/office/drawing/2014/main" val="63281627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</a:t>
                      </a:r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mean_value_UFP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0454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20-7-2023 07:21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20-7-2023 08:02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78.995.487.012.987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35322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20-7-2023 08:09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20-7-2023 08:42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122.076.088.709.677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650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20-7-2023 09:06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20-7-2023 09:21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578.967.699.115.044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3857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20-7-2023 09:21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20-7-2023 09:50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533.034.633.027.523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0574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20-7-2023 09:50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20-7-2023 10:40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568.620.214.190.094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50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772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3695643-99B2-B63E-2571-0AABEB2FEC81}"/>
              </a:ext>
            </a:extLst>
          </p:cNvPr>
          <p:cNvGrpSpPr/>
          <p:nvPr/>
        </p:nvGrpSpPr>
        <p:grpSpPr>
          <a:xfrm>
            <a:off x="424340" y="1665367"/>
            <a:ext cx="5342016" cy="2432535"/>
            <a:chOff x="0" y="0"/>
            <a:chExt cx="5960110" cy="2713990"/>
          </a:xfrm>
        </p:grpSpPr>
        <p:pic>
          <p:nvPicPr>
            <p:cNvPr id="22" name="Picture 21" descr="A map of a city&#10;&#10;Description automatically generated">
              <a:extLst>
                <a:ext uri="{FF2B5EF4-FFF2-40B4-BE49-F238E27FC236}">
                  <a16:creationId xmlns:a16="http://schemas.microsoft.com/office/drawing/2014/main" id="{AF106829-513E-F433-4AFE-73A24C81E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75" r="10990"/>
            <a:stretch/>
          </p:blipFill>
          <p:spPr bwMode="auto">
            <a:xfrm>
              <a:off x="0" y="0"/>
              <a:ext cx="4070350" cy="27139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3" name="Picture 22" descr="A map of a city&#10;&#10;Description automatically generated">
              <a:extLst>
                <a:ext uri="{FF2B5EF4-FFF2-40B4-BE49-F238E27FC236}">
                  <a16:creationId xmlns:a16="http://schemas.microsoft.com/office/drawing/2014/main" id="{27FC2CBF-596F-4D3F-2D52-8B710EF627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1" t="26104" r="1688" b="28232"/>
            <a:stretch/>
          </p:blipFill>
          <p:spPr bwMode="auto">
            <a:xfrm>
              <a:off x="4241800" y="508000"/>
              <a:ext cx="1718310" cy="173418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86D974-6057-4227-328D-0108F18DB4C6}"/>
                </a:ext>
              </a:extLst>
            </p:cNvPr>
            <p:cNvCxnSpPr/>
            <p:nvPr/>
          </p:nvCxnSpPr>
          <p:spPr>
            <a:xfrm flipV="1">
              <a:off x="2531533" y="745067"/>
              <a:ext cx="2218267" cy="138006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1E53DE0-9E3B-B9B5-C138-A8A2E6D8E7D7}"/>
                </a:ext>
              </a:extLst>
            </p:cNvPr>
            <p:cNvCxnSpPr/>
            <p:nvPr/>
          </p:nvCxnSpPr>
          <p:spPr>
            <a:xfrm flipV="1">
              <a:off x="2582333" y="2032000"/>
              <a:ext cx="2402205" cy="9355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 Box 49">
            <a:extLst>
              <a:ext uri="{FF2B5EF4-FFF2-40B4-BE49-F238E27FC236}">
                <a16:creationId xmlns:a16="http://schemas.microsoft.com/office/drawing/2014/main" id="{A69C1412-042A-C5BD-4955-765A56847536}"/>
              </a:ext>
            </a:extLst>
          </p:cNvPr>
          <p:cNvSpPr txBox="1"/>
          <p:nvPr/>
        </p:nvSpPr>
        <p:spPr>
          <a:xfrm>
            <a:off x="424341" y="4524745"/>
            <a:ext cx="3648233" cy="16846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GB" sz="1333" kern="0" dirty="0">
                <a:solidFill>
                  <a:srgbClr val="000000"/>
                </a:solidFill>
                <a:latin typeface="Source Sans Pro Light" panose="020B0403030403020204" pitchFamily="34" charset="77"/>
                <a:ea typeface="Times New Roman" panose="02020603050405020304" pitchFamily="18" charset="0"/>
                <a:cs typeface="Arial"/>
                <a:sym typeface="Arial"/>
              </a:rPr>
              <a:t>Switi, located in Amsterdam, Zuid-Oost, consists of a mid-rise apartment building (8 stories), and various single-family homes. Built entirely with pre-fab CLT. </a:t>
            </a:r>
          </a:p>
          <a:p>
            <a:pPr defTabSz="1219170">
              <a:buClr>
                <a:srgbClr val="000000"/>
              </a:buClr>
            </a:pPr>
            <a:br>
              <a:rPr lang="en-GB" sz="1333" kern="0" dirty="0">
                <a:solidFill>
                  <a:srgbClr val="000000"/>
                </a:solidFill>
                <a:latin typeface="Source Sans Pro Light" panose="020B0403030403020204" pitchFamily="34" charset="77"/>
                <a:ea typeface="Times New Roman" panose="02020603050405020304" pitchFamily="18" charset="0"/>
                <a:cs typeface="Arial"/>
                <a:sym typeface="Arial"/>
              </a:rPr>
            </a:br>
            <a:r>
              <a:rPr lang="en-GB" sz="1333" kern="0" dirty="0">
                <a:solidFill>
                  <a:srgbClr val="000000"/>
                </a:solidFill>
                <a:latin typeface="Source Sans Pro Light" panose="020B0403030403020204" pitchFamily="34" charset="77"/>
                <a:ea typeface="Times New Roman" panose="02020603050405020304" pitchFamily="18" charset="0"/>
                <a:cs typeface="Arial"/>
                <a:sym typeface="Arial"/>
              </a:rPr>
              <a:t>Expected dates: June 2023 – November 2023.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F25365-19A6-6775-610E-EC7B5A9489FA}"/>
              </a:ext>
            </a:extLst>
          </p:cNvPr>
          <p:cNvSpPr txBox="1"/>
          <p:nvPr/>
        </p:nvSpPr>
        <p:spPr>
          <a:xfrm>
            <a:off x="268238" y="306987"/>
            <a:ext cx="8099014" cy="173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  <a:tabLst>
                <a:tab pos="359402" algn="l"/>
                <a:tab pos="719437" algn="l"/>
                <a:tab pos="1079473" algn="l"/>
                <a:tab pos="1439509" algn="l"/>
                <a:tab pos="1799546" algn="l"/>
                <a:tab pos="2159581" algn="l"/>
                <a:tab pos="2519617" algn="l"/>
                <a:tab pos="2879653" algn="l"/>
                <a:tab pos="3239690" algn="l"/>
                <a:tab pos="3599725" algn="l"/>
                <a:tab pos="3959761" algn="l"/>
                <a:tab pos="4319797" algn="l"/>
              </a:tabLst>
            </a:pPr>
            <a:r>
              <a:rPr lang="en-GB" sz="4267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  <a:sym typeface="Arial"/>
              </a:rPr>
              <a:t>Results </a:t>
            </a:r>
            <a:r>
              <a:rPr lang="en-GB" sz="4267" dirty="0" err="1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  <a:sym typeface="Arial"/>
              </a:rPr>
              <a:t>Switi</a:t>
            </a:r>
            <a:r>
              <a:rPr lang="en-GB" sz="4267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  <a:sym typeface="Arial"/>
              </a:rPr>
              <a:t> Amsterdam</a:t>
            </a:r>
          </a:p>
          <a:p>
            <a:pPr defTabSz="1219170">
              <a:buClr>
                <a:srgbClr val="000000"/>
              </a:buClr>
              <a:tabLst>
                <a:tab pos="359402" algn="l"/>
                <a:tab pos="719437" algn="l"/>
                <a:tab pos="1079473" algn="l"/>
                <a:tab pos="1439509" algn="l"/>
                <a:tab pos="1799546" algn="l"/>
                <a:tab pos="2159581" algn="l"/>
                <a:tab pos="2519617" algn="l"/>
                <a:tab pos="2879653" algn="l"/>
                <a:tab pos="3239690" algn="l"/>
                <a:tab pos="3599725" algn="l"/>
                <a:tab pos="3959761" algn="l"/>
                <a:tab pos="4319797" algn="l"/>
              </a:tabLst>
            </a:pPr>
            <a:r>
              <a:rPr lang="en-GB" sz="2133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  <a:sym typeface="Arial"/>
              </a:rPr>
              <a:t>Cross laminated timber (CLT) </a:t>
            </a:r>
          </a:p>
          <a:p>
            <a:pPr defTabSz="1219170">
              <a:buClr>
                <a:srgbClr val="000000"/>
              </a:buClr>
              <a:tabLst>
                <a:tab pos="359402" algn="l"/>
                <a:tab pos="719437" algn="l"/>
                <a:tab pos="1079473" algn="l"/>
                <a:tab pos="1439509" algn="l"/>
                <a:tab pos="1799546" algn="l"/>
                <a:tab pos="2159581" algn="l"/>
                <a:tab pos="2519617" algn="l"/>
                <a:tab pos="2879653" algn="l"/>
                <a:tab pos="3239690" algn="l"/>
                <a:tab pos="3599725" algn="l"/>
                <a:tab pos="3959761" algn="l"/>
                <a:tab pos="4319797" algn="l"/>
              </a:tabLst>
            </a:pPr>
            <a:endParaRPr lang="en-GB" sz="4267" dirty="0">
              <a:solidFill>
                <a:prstClr val="black"/>
              </a:solidFill>
              <a:latin typeface="Exo Medium" panose="020B0604020202020204" charset="0"/>
              <a:ea typeface="Times New Roman" panose="02020603050405020304" pitchFamily="18" charset="0"/>
              <a:cs typeface="Helvetica" pitchFamily="2" charset="0"/>
              <a:sym typeface="Arial"/>
            </a:endParaRPr>
          </a:p>
        </p:txBody>
      </p:sp>
      <p:pic>
        <p:nvPicPr>
          <p:cNvPr id="3" name="Picture 2" descr="A building under construction with a crane&#10;&#10;Description automatically generated">
            <a:extLst>
              <a:ext uri="{FF2B5EF4-FFF2-40B4-BE49-F238E27FC236}">
                <a16:creationId xmlns:a16="http://schemas.microsoft.com/office/drawing/2014/main" id="{A5E25370-66EE-F364-11DF-E07281E7D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888" y="1586070"/>
            <a:ext cx="5762875" cy="432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75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9427" y="0"/>
            <a:ext cx="93892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4400" dirty="0">
                <a:latin typeface="Source Sans Pro Light" panose="020B0403030403020204" pitchFamily="34" charset="77"/>
              </a:rPr>
              <a:t>12</a:t>
            </a:r>
            <a:r>
              <a:rPr lang="en-NL" sz="4400" dirty="0">
                <a:latin typeface="Source Sans Pro Light" panose="020B0403030403020204" pitchFamily="34" charset="77"/>
              </a:rPr>
              <a:t>-Ju</a:t>
            </a:r>
            <a:r>
              <a:rPr lang="nl-NL" sz="4400" dirty="0" err="1">
                <a:latin typeface="Source Sans Pro Light" panose="020B0403030403020204" pitchFamily="34" charset="77"/>
              </a:rPr>
              <a:t>ly</a:t>
            </a:r>
            <a:r>
              <a:rPr lang="en-NL" sz="4400" dirty="0">
                <a:latin typeface="Source Sans Pro Light" panose="020B0403030403020204" pitchFamily="34" charset="77"/>
              </a:rPr>
              <a:t>-2023</a:t>
            </a:r>
            <a:r>
              <a:rPr lang="nl-NL" sz="4400" dirty="0">
                <a:latin typeface="Source Sans Pro Light" panose="020B0403030403020204" pitchFamily="34" charset="77"/>
              </a:rPr>
              <a:t> - </a:t>
            </a:r>
            <a:r>
              <a:rPr lang="nl-NL" sz="4400" dirty="0" err="1">
                <a:latin typeface="Source Sans Pro Light" panose="020B0403030403020204" pitchFamily="34" charset="77"/>
              </a:rPr>
              <a:t>Switi</a:t>
            </a:r>
            <a:endParaRPr lang="en-NL" sz="4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851BF-5E74-3DD4-802F-0586640557DD}"/>
              </a:ext>
            </a:extLst>
          </p:cNvPr>
          <p:cNvSpPr txBox="1"/>
          <p:nvPr/>
        </p:nvSpPr>
        <p:spPr>
          <a:xfrm>
            <a:off x="464975" y="1366897"/>
            <a:ext cx="317010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>
                <a:latin typeface="Source Sans Pro Light" panose="020B0403030403020204" pitchFamily="34" charset="77"/>
              </a:rPr>
              <a:t>Location: 	</a:t>
            </a:r>
            <a:r>
              <a:rPr lang="nl-NL" sz="1400" dirty="0">
                <a:latin typeface="Source Sans Pro Light" panose="020B0403030403020204" pitchFamily="34" charset="77"/>
              </a:rPr>
              <a:t>  </a:t>
            </a:r>
            <a:r>
              <a:rPr lang="en-NL" sz="1400" dirty="0">
                <a:latin typeface="Source Sans Pro Light" panose="020B0403030403020204" pitchFamily="34" charset="77"/>
              </a:rPr>
              <a:t>Switi, Amsterdam</a:t>
            </a:r>
            <a:endParaRPr lang="nl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Wind:	</a:t>
            </a:r>
            <a:r>
              <a:rPr lang="nl-NL" sz="1400" dirty="0">
                <a:latin typeface="Source Sans Pro Light" panose="020B0403030403020204" pitchFamily="34" charset="77"/>
              </a:rPr>
              <a:t>  4, W/S-W</a:t>
            </a:r>
            <a:r>
              <a:rPr lang="en-NL" sz="1400" dirty="0">
                <a:latin typeface="Source Sans Pro Light" panose="020B0403030403020204" pitchFamily="34" charset="77"/>
              </a:rPr>
              <a:t>	</a:t>
            </a:r>
          </a:p>
          <a:p>
            <a:r>
              <a:rPr lang="en-NL" sz="1400" dirty="0">
                <a:latin typeface="Source Sans Pro Light" panose="020B0403030403020204" pitchFamily="34" charset="77"/>
              </a:rPr>
              <a:t>Temp: 	</a:t>
            </a:r>
            <a:r>
              <a:rPr lang="nl-NL" sz="1400" dirty="0">
                <a:latin typeface="Source Sans Pro Light" panose="020B0403030403020204" pitchFamily="34" charset="77"/>
              </a:rPr>
              <a:t>  22</a:t>
            </a:r>
          </a:p>
          <a:p>
            <a:endParaRPr lang="nl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Instrument:	</a:t>
            </a:r>
            <a:r>
              <a:rPr lang="nl-NL" sz="1400" dirty="0">
                <a:latin typeface="Source Sans Pro Light" panose="020B0403030403020204" pitchFamily="34" charset="77"/>
              </a:rPr>
              <a:t>  </a:t>
            </a:r>
            <a:r>
              <a:rPr lang="es-ES" sz="1400" dirty="0">
                <a:latin typeface="Source Sans Pro Light" panose="020B0403030403020204" pitchFamily="34" charset="77"/>
              </a:rPr>
              <a:t>DST</a:t>
            </a:r>
            <a:r>
              <a:rPr lang="es-ES" sz="1400" dirty="0">
                <a:highlight>
                  <a:srgbClr val="FFFF00"/>
                </a:highlight>
                <a:latin typeface="Source Sans Pro Light" panose="020B0403030403020204" pitchFamily="34" charset="77"/>
              </a:rPr>
              <a:t>, DST2, </a:t>
            </a:r>
            <a:r>
              <a:rPr lang="es-ES" sz="1400" dirty="0" err="1">
                <a:latin typeface="Source Sans Pro Light" panose="020B0403030403020204" pitchFamily="34" charset="77"/>
              </a:rPr>
              <a:t>Partector</a:t>
            </a:r>
            <a:r>
              <a:rPr lang="es-ES" sz="1400" dirty="0">
                <a:latin typeface="Source Sans Pro Light" panose="020B0403030403020204" pitchFamily="34" charset="77"/>
              </a:rPr>
              <a:t> 2, CS</a:t>
            </a:r>
            <a:endParaRPr lang="en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Plot:	</a:t>
            </a:r>
            <a:r>
              <a:rPr lang="nl-NL" sz="1400" dirty="0">
                <a:latin typeface="Source Sans Pro Light" panose="020B0403030403020204" pitchFamily="34" charset="77"/>
              </a:rPr>
              <a:t>  UFP, BC, PM25, NO2</a:t>
            </a:r>
          </a:p>
          <a:p>
            <a:endParaRPr lang="nl-NL" sz="1400" dirty="0">
              <a:latin typeface="Source Sans Pro Light" panose="020B0403030403020204" pitchFamily="34" charset="77"/>
            </a:endParaRPr>
          </a:p>
          <a:p>
            <a:r>
              <a:rPr lang="nl-NL" sz="1400" dirty="0" err="1">
                <a:highlight>
                  <a:srgbClr val="FFFF00"/>
                </a:highlight>
                <a:latin typeface="Source Sans Pro Light" panose="020B0403030403020204" pitchFamily="34" charset="77"/>
              </a:rPr>
              <a:t>Activities</a:t>
            </a:r>
            <a:r>
              <a:rPr lang="nl-NL" sz="1400" dirty="0">
                <a:highlight>
                  <a:srgbClr val="FFFF00"/>
                </a:highlight>
                <a:latin typeface="Source Sans Pro Light" panose="020B0403030403020204" pitchFamily="34" charset="77"/>
              </a:rPr>
              <a:t>: …</a:t>
            </a:r>
          </a:p>
          <a:p>
            <a:r>
              <a:rPr lang="nl-NL" sz="1400" dirty="0">
                <a:latin typeface="Source Sans Pro Light" panose="020B0403030403020204" pitchFamily="34" charset="77"/>
              </a:rPr>
              <a:t>Activity level:  Medium</a:t>
            </a:r>
            <a:endParaRPr lang="en-NL" sz="1400" dirty="0">
              <a:latin typeface="Source Sans Pro Light" panose="020B0403030403020204" pitchFamily="34" charset="77"/>
            </a:endParaRPr>
          </a:p>
          <a:p>
            <a:endParaRPr lang="en-NL" sz="800" dirty="0">
              <a:latin typeface="Source Sans Pro Light" panose="020B0403030403020204" pitchFamily="34" charset="77"/>
            </a:endParaRPr>
          </a:p>
          <a:p>
            <a:endParaRPr lang="en-NL" sz="800" dirty="0">
              <a:latin typeface="Source Sans Pro Light" panose="020B0403030403020204" pitchFamily="34" charset="77"/>
            </a:endParaRPr>
          </a:p>
        </p:txBody>
      </p:sp>
      <p:pic>
        <p:nvPicPr>
          <p:cNvPr id="3" name="Picture 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33D4BC2-151B-6133-DB30-A9C1F0B6D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704" y="920624"/>
            <a:ext cx="7863188" cy="57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15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9427" y="0"/>
            <a:ext cx="93892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4400" dirty="0">
                <a:latin typeface="Source Sans Pro Light" panose="020B0403030403020204" pitchFamily="34" charset="77"/>
              </a:rPr>
              <a:t>14</a:t>
            </a:r>
            <a:r>
              <a:rPr lang="en-NL" sz="4400" dirty="0">
                <a:latin typeface="Source Sans Pro Light" panose="020B0403030403020204" pitchFamily="34" charset="77"/>
              </a:rPr>
              <a:t>-Ju</a:t>
            </a:r>
            <a:r>
              <a:rPr lang="nl-NL" sz="4400" dirty="0" err="1">
                <a:latin typeface="Source Sans Pro Light" panose="020B0403030403020204" pitchFamily="34" charset="77"/>
              </a:rPr>
              <a:t>ly</a:t>
            </a:r>
            <a:r>
              <a:rPr lang="en-NL" sz="4400" dirty="0">
                <a:latin typeface="Source Sans Pro Light" panose="020B0403030403020204" pitchFamily="34" charset="77"/>
              </a:rPr>
              <a:t>-2023</a:t>
            </a:r>
            <a:r>
              <a:rPr lang="nl-NL" sz="4400" dirty="0">
                <a:latin typeface="Source Sans Pro Light" panose="020B0403030403020204" pitchFamily="34" charset="77"/>
              </a:rPr>
              <a:t> - </a:t>
            </a:r>
            <a:r>
              <a:rPr lang="nl-NL" sz="4400" dirty="0" err="1">
                <a:latin typeface="Source Sans Pro Light" panose="020B0403030403020204" pitchFamily="34" charset="77"/>
              </a:rPr>
              <a:t>Switi</a:t>
            </a:r>
            <a:endParaRPr lang="en-NL" sz="4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851BF-5E74-3DD4-802F-0586640557DD}"/>
              </a:ext>
            </a:extLst>
          </p:cNvPr>
          <p:cNvSpPr txBox="1"/>
          <p:nvPr/>
        </p:nvSpPr>
        <p:spPr>
          <a:xfrm>
            <a:off x="481019" y="1469772"/>
            <a:ext cx="31701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>
                <a:latin typeface="Source Sans Pro Light" panose="020B0403030403020204" pitchFamily="34" charset="77"/>
              </a:rPr>
              <a:t>Location: 	Switi, Amsterdam</a:t>
            </a:r>
            <a:endParaRPr lang="nl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Wind:	</a:t>
            </a:r>
            <a:r>
              <a:rPr lang="nl-NL" sz="1400" dirty="0">
                <a:highlight>
                  <a:srgbClr val="FFFF00"/>
                </a:highlight>
                <a:latin typeface="Source Sans Pro Light" panose="020B0403030403020204" pitchFamily="34" charset="77"/>
              </a:rPr>
              <a:t>Speed</a:t>
            </a:r>
            <a:r>
              <a:rPr lang="nl-NL" sz="1400" dirty="0">
                <a:latin typeface="Source Sans Pro Light" panose="020B0403030403020204" pitchFamily="34" charset="77"/>
              </a:rPr>
              <a:t>, S / S-W</a:t>
            </a:r>
          </a:p>
          <a:p>
            <a:r>
              <a:rPr lang="en-NL" sz="1400" dirty="0">
                <a:latin typeface="Source Sans Pro Light" panose="020B0403030403020204" pitchFamily="34" charset="77"/>
              </a:rPr>
              <a:t>Temp: 	</a:t>
            </a:r>
            <a:r>
              <a:rPr lang="nl-NL" sz="1400" dirty="0">
                <a:latin typeface="Source Sans Pro Light" panose="020B0403030403020204" pitchFamily="34" charset="77"/>
              </a:rPr>
              <a:t>22</a:t>
            </a:r>
          </a:p>
          <a:p>
            <a:endParaRPr lang="nl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Instrument:	</a:t>
            </a:r>
            <a:r>
              <a:rPr lang="es-ES" sz="1400" dirty="0">
                <a:latin typeface="Source Sans Pro Light" panose="020B0403030403020204" pitchFamily="34" charset="77"/>
              </a:rPr>
              <a:t>DST, </a:t>
            </a:r>
            <a:r>
              <a:rPr lang="es-ES" sz="1400" dirty="0" err="1">
                <a:latin typeface="Source Sans Pro Light" panose="020B0403030403020204" pitchFamily="34" charset="77"/>
              </a:rPr>
              <a:t>Partector</a:t>
            </a:r>
            <a:r>
              <a:rPr lang="es-ES" sz="1400" dirty="0">
                <a:latin typeface="Source Sans Pro Light" panose="020B0403030403020204" pitchFamily="34" charset="77"/>
              </a:rPr>
              <a:t> 2</a:t>
            </a:r>
            <a:endParaRPr lang="en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Plot:	</a:t>
            </a:r>
            <a:r>
              <a:rPr lang="nl-NL" sz="1400" dirty="0">
                <a:latin typeface="Source Sans Pro Light" panose="020B0403030403020204" pitchFamily="34" charset="77"/>
              </a:rPr>
              <a:t>UFP, BC</a:t>
            </a:r>
          </a:p>
          <a:p>
            <a:endParaRPr lang="nl-NL" sz="1400" dirty="0">
              <a:latin typeface="Source Sans Pro Light" panose="020B0403030403020204" pitchFamily="34" charset="77"/>
            </a:endParaRPr>
          </a:p>
          <a:p>
            <a:r>
              <a:rPr lang="nl-NL" sz="1400" dirty="0" err="1">
                <a:highlight>
                  <a:srgbClr val="FFFF00"/>
                </a:highlight>
                <a:latin typeface="Source Sans Pro Light" panose="020B0403030403020204" pitchFamily="34" charset="77"/>
              </a:rPr>
              <a:t>Activities</a:t>
            </a:r>
            <a:r>
              <a:rPr lang="nl-NL" sz="1400" dirty="0">
                <a:highlight>
                  <a:srgbClr val="FFFF00"/>
                </a:highlight>
                <a:latin typeface="Source Sans Pro Light" panose="020B0403030403020204" pitchFamily="34" charset="77"/>
              </a:rPr>
              <a:t>: </a:t>
            </a:r>
          </a:p>
          <a:p>
            <a:r>
              <a:rPr lang="nl-NL" sz="1400" dirty="0">
                <a:latin typeface="Source Sans Pro Light" panose="020B0403030403020204" pitchFamily="34" charset="77"/>
              </a:rPr>
              <a:t>Activity level: High</a:t>
            </a:r>
          </a:p>
          <a:p>
            <a:endParaRPr lang="nl-NL" sz="1400" dirty="0">
              <a:latin typeface="Source Sans Pro Light" panose="020B0403030403020204" pitchFamily="34" charset="77"/>
            </a:endParaRPr>
          </a:p>
          <a:p>
            <a:r>
              <a:rPr lang="nl-NL" sz="1400" dirty="0" err="1">
                <a:latin typeface="Source Sans Pro Light" panose="020B0403030403020204" pitchFamily="34" charset="77"/>
              </a:rPr>
              <a:t>Remarks</a:t>
            </a:r>
            <a:r>
              <a:rPr lang="nl-NL" sz="1400" dirty="0">
                <a:latin typeface="Source Sans Pro Light" panose="020B0403030403020204" pitchFamily="34" charset="77"/>
              </a:rPr>
              <a:t>: CS </a:t>
            </a:r>
            <a:r>
              <a:rPr lang="nl-NL" sz="1400" dirty="0" err="1">
                <a:latin typeface="Source Sans Pro Light" panose="020B0403030403020204" pitchFamily="34" charset="77"/>
              </a:rPr>
              <a:t>not</a:t>
            </a:r>
            <a:r>
              <a:rPr lang="nl-NL" sz="1400" dirty="0">
                <a:latin typeface="Source Sans Pro Light" panose="020B0403030403020204" pitchFamily="34" charset="77"/>
              </a:rPr>
              <a:t> </a:t>
            </a:r>
            <a:r>
              <a:rPr lang="nl-NL" sz="1400" dirty="0" err="1">
                <a:latin typeface="Source Sans Pro Light" panose="020B0403030403020204" pitchFamily="34" charset="77"/>
              </a:rPr>
              <a:t>working</a:t>
            </a:r>
            <a:endParaRPr lang="en-NL" sz="800" dirty="0">
              <a:latin typeface="Source Sans Pro Light" panose="020B0403030403020204" pitchFamily="34" charset="77"/>
            </a:endParaRPr>
          </a:p>
          <a:p>
            <a:endParaRPr lang="en-NL" sz="800" dirty="0">
              <a:latin typeface="Source Sans Pro Light" panose="020B0403030403020204" pitchFamily="34" charset="77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04CDEAFE-6B9F-1701-AF60-32D3E1F040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487"/>
          <a:stretch/>
        </p:blipFill>
        <p:spPr>
          <a:xfrm>
            <a:off x="4377431" y="923289"/>
            <a:ext cx="7840169" cy="546483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413CDCAF-26C2-4598-7444-8631BB689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19"/>
          <a:stretch/>
        </p:blipFill>
        <p:spPr>
          <a:xfrm>
            <a:off x="4155186" y="1495559"/>
            <a:ext cx="7840169" cy="2462554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CECAF600-40E7-CF9A-51E4-355C3544D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 t="18765" r="95561" b="13523"/>
          <a:stretch/>
        </p:blipFill>
        <p:spPr>
          <a:xfrm>
            <a:off x="4155184" y="1495559"/>
            <a:ext cx="322388" cy="3889601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C0833C93-2CF1-C551-6079-668C3B814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097"/>
          <a:stretch/>
        </p:blipFill>
        <p:spPr>
          <a:xfrm>
            <a:off x="4155185" y="3647043"/>
            <a:ext cx="7840169" cy="68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00600" y="533992"/>
            <a:ext cx="9389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o" sz="5000" dirty="0">
                <a:latin typeface="Exo" panose="020B0604020202020204" charset="0"/>
                <a:ea typeface="Exo SemiBold"/>
                <a:cs typeface="Exo SemiBold"/>
                <a:sym typeface="Exo SemiBold"/>
              </a:rPr>
              <a:t>Goals  </a:t>
            </a:r>
            <a:endParaRPr sz="5000" dirty="0">
              <a:latin typeface="Exo" panose="020B0604020202020204" charset="0"/>
              <a:ea typeface="Exo SemiBold"/>
              <a:cs typeface="Exo SemiBold"/>
              <a:sym typeface="Exo SemiBold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00600" y="1689700"/>
            <a:ext cx="11351518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o" sz="2800" dirty="0">
                <a:latin typeface="Exo"/>
                <a:ea typeface="Exo"/>
                <a:cs typeface="Exo"/>
                <a:sym typeface="Exo"/>
              </a:rPr>
              <a:t>Measure the concentration of air pollutants (PM2.5, NO2, UFP, BC), to: </a:t>
            </a:r>
            <a:br>
              <a:rPr lang="no" sz="2800" dirty="0">
                <a:latin typeface="Exo"/>
                <a:ea typeface="Exo"/>
                <a:cs typeface="Exo"/>
                <a:sym typeface="Exo"/>
              </a:rPr>
            </a:br>
            <a:br>
              <a:rPr lang="no" sz="2800" dirty="0">
                <a:latin typeface="Exo"/>
                <a:ea typeface="Exo"/>
                <a:cs typeface="Exo"/>
                <a:sym typeface="Exo"/>
              </a:rPr>
            </a:br>
            <a:r>
              <a:rPr lang="no" sz="2800" dirty="0">
                <a:latin typeface="Exo"/>
                <a:ea typeface="Exo"/>
                <a:cs typeface="Exo"/>
                <a:sym typeface="Exo"/>
              </a:rPr>
              <a:t>1. Understand the average </a:t>
            </a:r>
            <a:r>
              <a:rPr lang="no" sz="2800" b="1" i="1" dirty="0">
                <a:latin typeface="Exo"/>
                <a:ea typeface="Exo"/>
                <a:cs typeface="Exo"/>
                <a:sym typeface="Exo"/>
              </a:rPr>
              <a:t>concentrations for different construction activities</a:t>
            </a:r>
            <a:br>
              <a:rPr lang="no" sz="2800" b="1" i="1" dirty="0">
                <a:latin typeface="Exo"/>
                <a:ea typeface="Exo"/>
                <a:cs typeface="Exo"/>
                <a:sym typeface="Exo"/>
              </a:rPr>
            </a:br>
            <a:br>
              <a:rPr lang="no" sz="2800" dirty="0">
                <a:latin typeface="Exo"/>
                <a:ea typeface="Exo"/>
                <a:cs typeface="Exo"/>
                <a:sym typeface="Exo"/>
              </a:rPr>
            </a:br>
            <a:r>
              <a:rPr lang="no" sz="2800" dirty="0">
                <a:latin typeface="Exo"/>
                <a:ea typeface="Exo"/>
                <a:cs typeface="Exo"/>
                <a:sym typeface="Exo"/>
              </a:rPr>
              <a:t>2. See if </a:t>
            </a:r>
            <a:r>
              <a:rPr lang="no" sz="2800" b="1" i="1" dirty="0">
                <a:latin typeface="Exo"/>
                <a:ea typeface="Exo"/>
                <a:cs typeface="Exo"/>
                <a:sym typeface="Exo"/>
              </a:rPr>
              <a:t>bio-based or electric </a:t>
            </a:r>
            <a:r>
              <a:rPr lang="no" sz="2800" dirty="0">
                <a:latin typeface="Exo"/>
                <a:ea typeface="Exo"/>
                <a:cs typeface="Exo"/>
                <a:sym typeface="Exo"/>
              </a:rPr>
              <a:t>building has a higher concentration reduction impact  </a:t>
            </a:r>
            <a:endParaRPr sz="2800" dirty="0"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9427" y="0"/>
            <a:ext cx="9389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5400" dirty="0">
                <a:latin typeface="Source Sans Pro Light" panose="020B0403030403020204" pitchFamily="34" charset="77"/>
              </a:rPr>
              <a:t>21</a:t>
            </a:r>
            <a:r>
              <a:rPr lang="en-NL" sz="5400" dirty="0">
                <a:latin typeface="Source Sans Pro Light" panose="020B0403030403020204" pitchFamily="34" charset="77"/>
              </a:rPr>
              <a:t>-Ju</a:t>
            </a:r>
            <a:r>
              <a:rPr lang="nl-NL" sz="5400" dirty="0" err="1">
                <a:latin typeface="Source Sans Pro Light" panose="020B0403030403020204" pitchFamily="34" charset="77"/>
              </a:rPr>
              <a:t>ly</a:t>
            </a:r>
            <a:r>
              <a:rPr lang="en-NL" sz="5400" dirty="0">
                <a:latin typeface="Source Sans Pro Light" panose="020B0403030403020204" pitchFamily="34" charset="77"/>
              </a:rPr>
              <a:t>-2023</a:t>
            </a:r>
            <a:r>
              <a:rPr lang="nl-NL" sz="5400" dirty="0">
                <a:latin typeface="Source Sans Pro Light" panose="020B0403030403020204" pitchFamily="34" charset="77"/>
              </a:rPr>
              <a:t> - </a:t>
            </a:r>
            <a:r>
              <a:rPr lang="nl-NL" sz="5400" dirty="0" err="1">
                <a:latin typeface="Source Sans Pro Light" panose="020B0403030403020204" pitchFamily="34" charset="77"/>
              </a:rPr>
              <a:t>Switi</a:t>
            </a:r>
            <a:endParaRPr lang="en-NL" sz="5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851BF-5E74-3DD4-802F-0586640557DD}"/>
              </a:ext>
            </a:extLst>
          </p:cNvPr>
          <p:cNvSpPr txBox="1"/>
          <p:nvPr/>
        </p:nvSpPr>
        <p:spPr>
          <a:xfrm>
            <a:off x="481019" y="1469772"/>
            <a:ext cx="317010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>
                <a:latin typeface="Source Sans Pro Light" panose="020B0403030403020204" pitchFamily="34" charset="77"/>
              </a:rPr>
              <a:t>Location: 	Switi, Amsterdam</a:t>
            </a:r>
            <a:endParaRPr lang="nl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Wind:</a:t>
            </a:r>
            <a:r>
              <a:rPr lang="nl-NL" sz="1400" dirty="0">
                <a:latin typeface="Source Sans Pro Light" panose="020B0403030403020204" pitchFamily="34" charset="77"/>
              </a:rPr>
              <a:t> 	1 / 2, S-E/ S-W</a:t>
            </a:r>
            <a:r>
              <a:rPr lang="en-NL" sz="1400" dirty="0">
                <a:latin typeface="Source Sans Pro Light" panose="020B0403030403020204" pitchFamily="34" charset="77"/>
              </a:rPr>
              <a:t>	</a:t>
            </a:r>
          </a:p>
          <a:p>
            <a:r>
              <a:rPr lang="en-NL" sz="1400" dirty="0">
                <a:latin typeface="Source Sans Pro Light" panose="020B0403030403020204" pitchFamily="34" charset="77"/>
              </a:rPr>
              <a:t>Temp: 	</a:t>
            </a:r>
            <a:r>
              <a:rPr lang="nl-NL" sz="1400" dirty="0">
                <a:latin typeface="Source Sans Pro Light" panose="020B0403030403020204" pitchFamily="34" charset="77"/>
              </a:rPr>
              <a:t>22</a:t>
            </a:r>
          </a:p>
          <a:p>
            <a:endParaRPr lang="nl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Instrument:	</a:t>
            </a:r>
            <a:r>
              <a:rPr lang="es-ES" sz="1400" dirty="0">
                <a:latin typeface="Source Sans Pro Light" panose="020B0403030403020204" pitchFamily="34" charset="77"/>
              </a:rPr>
              <a:t>DST, </a:t>
            </a:r>
            <a:r>
              <a:rPr lang="es-ES" sz="1400" dirty="0" err="1">
                <a:latin typeface="Source Sans Pro Light" panose="020B0403030403020204" pitchFamily="34" charset="77"/>
              </a:rPr>
              <a:t>Partector</a:t>
            </a:r>
            <a:r>
              <a:rPr lang="es-ES" sz="1400" dirty="0">
                <a:latin typeface="Source Sans Pro Light" panose="020B0403030403020204" pitchFamily="34" charset="77"/>
              </a:rPr>
              <a:t> 2, CS</a:t>
            </a:r>
            <a:endParaRPr lang="en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Plot:	</a:t>
            </a:r>
            <a:r>
              <a:rPr lang="nl-NL" sz="1400" dirty="0">
                <a:latin typeface="Source Sans Pro Light" panose="020B0403030403020204" pitchFamily="34" charset="77"/>
              </a:rPr>
              <a:t>UFP, BC, PM25, NO2</a:t>
            </a:r>
          </a:p>
          <a:p>
            <a:endParaRPr lang="nl-NL" sz="1400" dirty="0">
              <a:latin typeface="Source Sans Pro Light" panose="020B0403030403020204" pitchFamily="34" charset="77"/>
            </a:endParaRPr>
          </a:p>
          <a:p>
            <a:r>
              <a:rPr lang="nl-NL" sz="1400" dirty="0" err="1">
                <a:highlight>
                  <a:srgbClr val="FFFF00"/>
                </a:highlight>
                <a:latin typeface="Source Sans Pro Light" panose="020B0403030403020204" pitchFamily="34" charset="77"/>
              </a:rPr>
              <a:t>Activities</a:t>
            </a:r>
            <a:r>
              <a:rPr lang="nl-NL" sz="1400" dirty="0">
                <a:highlight>
                  <a:srgbClr val="FFFF00"/>
                </a:highlight>
                <a:latin typeface="Source Sans Pro Light" panose="020B0403030403020204" pitchFamily="34" charset="77"/>
              </a:rPr>
              <a:t>: 	</a:t>
            </a:r>
          </a:p>
          <a:p>
            <a:r>
              <a:rPr lang="nl-NL" sz="1400" dirty="0">
                <a:latin typeface="Source Sans Pro Light" panose="020B0403030403020204" pitchFamily="34" charset="77"/>
              </a:rPr>
              <a:t>Activity level: Medium</a:t>
            </a:r>
            <a:endParaRPr lang="en-NL" sz="1400" dirty="0">
              <a:latin typeface="Source Sans Pro Light" panose="020B0403030403020204" pitchFamily="34" charset="77"/>
            </a:endParaRPr>
          </a:p>
          <a:p>
            <a:endParaRPr lang="en-NL" sz="800" dirty="0">
              <a:latin typeface="Source Sans Pro Light" panose="020B0403030403020204" pitchFamily="34" charset="77"/>
            </a:endParaRPr>
          </a:p>
          <a:p>
            <a:endParaRPr lang="en-NL" sz="800" dirty="0">
              <a:latin typeface="Source Sans Pro Light" panose="020B0403030403020204" pitchFamily="34" charset="77"/>
            </a:endParaRPr>
          </a:p>
        </p:txBody>
      </p:sp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DAEE1A7-0A4B-F723-16F8-19C5194F4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431" y="937490"/>
            <a:ext cx="7840169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93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9427" y="0"/>
            <a:ext cx="1041656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4400" dirty="0">
                <a:latin typeface="Source Sans Pro Light" panose="020B0403030403020204" pitchFamily="34" charset="77"/>
              </a:rPr>
              <a:t>11-August</a:t>
            </a:r>
            <a:r>
              <a:rPr lang="en-NL" sz="4400" dirty="0">
                <a:latin typeface="Source Sans Pro Light" panose="020B0403030403020204" pitchFamily="34" charset="77"/>
              </a:rPr>
              <a:t>-2023</a:t>
            </a:r>
            <a:r>
              <a:rPr lang="nl-NL" sz="4400" dirty="0">
                <a:latin typeface="Source Sans Pro Light" panose="020B0403030403020204" pitchFamily="34" charset="77"/>
              </a:rPr>
              <a:t> – </a:t>
            </a:r>
            <a:r>
              <a:rPr lang="nl-NL" sz="4400" dirty="0" err="1">
                <a:latin typeface="Source Sans Pro Light" panose="020B0403030403020204" pitchFamily="34" charset="77"/>
              </a:rPr>
              <a:t>Switi</a:t>
            </a:r>
            <a:r>
              <a:rPr lang="nl-NL" sz="4400" dirty="0">
                <a:latin typeface="Source Sans Pro Light" panose="020B0403030403020204" pitchFamily="34" charset="77"/>
              </a:rPr>
              <a:t> - No Construction</a:t>
            </a:r>
            <a:endParaRPr lang="en-NL" sz="4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A4A38DD-EBC8-6C11-41C8-128B3EA10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431" y="937490"/>
            <a:ext cx="7840169" cy="57443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BF7582-5DEE-3EE9-1F30-D5607589DB5C}"/>
              </a:ext>
            </a:extLst>
          </p:cNvPr>
          <p:cNvSpPr txBox="1"/>
          <p:nvPr/>
        </p:nvSpPr>
        <p:spPr>
          <a:xfrm>
            <a:off x="481019" y="1469772"/>
            <a:ext cx="317010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>
                <a:latin typeface="Source Sans Pro Light" panose="020B0403030403020204" pitchFamily="34" charset="77"/>
              </a:rPr>
              <a:t>Location: 	Switi, Amsterdam</a:t>
            </a:r>
            <a:endParaRPr lang="nl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Wind:	</a:t>
            </a:r>
            <a:r>
              <a:rPr lang="nl-NL" sz="1400" dirty="0">
                <a:latin typeface="Source Sans Pro Light" panose="020B0403030403020204" pitchFamily="34" charset="77"/>
              </a:rPr>
              <a:t>2, S-E</a:t>
            </a:r>
            <a:r>
              <a:rPr lang="en-NL" sz="1400" dirty="0">
                <a:latin typeface="Source Sans Pro Light" panose="020B0403030403020204" pitchFamily="34" charset="77"/>
              </a:rPr>
              <a:t>	</a:t>
            </a:r>
          </a:p>
          <a:p>
            <a:r>
              <a:rPr lang="en-NL" sz="1400" dirty="0">
                <a:latin typeface="Source Sans Pro Light" panose="020B0403030403020204" pitchFamily="34" charset="77"/>
              </a:rPr>
              <a:t>Temp: 	</a:t>
            </a:r>
            <a:r>
              <a:rPr lang="nl-NL" sz="1400" dirty="0">
                <a:latin typeface="Source Sans Pro Light" panose="020B0403030403020204" pitchFamily="34" charset="77"/>
              </a:rPr>
              <a:t>27</a:t>
            </a:r>
          </a:p>
          <a:p>
            <a:endParaRPr lang="nl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Instrument:	</a:t>
            </a:r>
            <a:r>
              <a:rPr lang="es-ES" sz="1400" dirty="0">
                <a:latin typeface="Source Sans Pro Light" panose="020B0403030403020204" pitchFamily="34" charset="77"/>
              </a:rPr>
              <a:t>DST, </a:t>
            </a:r>
            <a:r>
              <a:rPr lang="es-ES" sz="1400" dirty="0" err="1">
                <a:latin typeface="Source Sans Pro Light" panose="020B0403030403020204" pitchFamily="34" charset="77"/>
              </a:rPr>
              <a:t>Partector</a:t>
            </a:r>
            <a:r>
              <a:rPr lang="es-ES" sz="1400" dirty="0">
                <a:latin typeface="Source Sans Pro Light" panose="020B0403030403020204" pitchFamily="34" charset="77"/>
              </a:rPr>
              <a:t> 2, CS </a:t>
            </a:r>
            <a:endParaRPr lang="en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Plot:	</a:t>
            </a:r>
            <a:r>
              <a:rPr lang="nl-NL" sz="1400" dirty="0">
                <a:latin typeface="Source Sans Pro Light" panose="020B0403030403020204" pitchFamily="34" charset="77"/>
              </a:rPr>
              <a:t>PM25, NO2, UFP, BC</a:t>
            </a:r>
          </a:p>
          <a:p>
            <a:endParaRPr lang="nl-NL" sz="1400" dirty="0">
              <a:latin typeface="Source Sans Pro Light" panose="020B0403030403020204" pitchFamily="34" charset="77"/>
            </a:endParaRPr>
          </a:p>
          <a:p>
            <a:r>
              <a:rPr lang="nl-NL" sz="1400" dirty="0" err="1">
                <a:highlight>
                  <a:srgbClr val="FFFF00"/>
                </a:highlight>
                <a:latin typeface="Source Sans Pro Light" panose="020B0403030403020204" pitchFamily="34" charset="77"/>
              </a:rPr>
              <a:t>Activities</a:t>
            </a:r>
            <a:r>
              <a:rPr lang="nl-NL" sz="1400" dirty="0">
                <a:highlight>
                  <a:srgbClr val="FFFF00"/>
                </a:highlight>
                <a:latin typeface="Source Sans Pro Light" panose="020B0403030403020204" pitchFamily="34" charset="77"/>
              </a:rPr>
              <a:t>: </a:t>
            </a:r>
          </a:p>
          <a:p>
            <a:r>
              <a:rPr lang="nl-NL" sz="1400" dirty="0">
                <a:latin typeface="Source Sans Pro Light" panose="020B0403030403020204" pitchFamily="34" charset="77"/>
              </a:rPr>
              <a:t>Activity level: No </a:t>
            </a:r>
            <a:r>
              <a:rPr lang="nl-NL" sz="1400" dirty="0" err="1">
                <a:latin typeface="Source Sans Pro Light" panose="020B0403030403020204" pitchFamily="34" charset="77"/>
              </a:rPr>
              <a:t>construction</a:t>
            </a:r>
            <a:r>
              <a:rPr lang="nl-NL" sz="1400" dirty="0">
                <a:latin typeface="Source Sans Pro Light" panose="020B0403030403020204" pitchFamily="34" charset="77"/>
              </a:rPr>
              <a:t> </a:t>
            </a:r>
            <a:r>
              <a:rPr lang="nl-NL" sz="1400" dirty="0" err="1">
                <a:latin typeface="Source Sans Pro Light" panose="020B0403030403020204" pitchFamily="34" charset="77"/>
              </a:rPr>
              <a:t>activity</a:t>
            </a:r>
            <a:endParaRPr lang="nl-NL" sz="1400" dirty="0">
              <a:latin typeface="Source Sans Pro Light" panose="020B0403030403020204" pitchFamily="34" charset="77"/>
            </a:endParaRPr>
          </a:p>
          <a:p>
            <a:endParaRPr lang="nl-NL" sz="1400" dirty="0">
              <a:latin typeface="Source Sans Pro Light" panose="020B0403030403020204" pitchFamily="34" charset="77"/>
            </a:endParaRPr>
          </a:p>
          <a:p>
            <a:r>
              <a:rPr lang="nl-NL" sz="1400" dirty="0" err="1">
                <a:latin typeface="Source Sans Pro Light" panose="020B0403030403020204" pitchFamily="34" charset="77"/>
              </a:rPr>
              <a:t>Remarks</a:t>
            </a:r>
            <a:r>
              <a:rPr lang="nl-NL" sz="1400" dirty="0">
                <a:latin typeface="Source Sans Pro Light" panose="020B0403030403020204" pitchFamily="34" charset="77"/>
              </a:rPr>
              <a:t>: 	Off-site </a:t>
            </a:r>
            <a:endParaRPr lang="en-NL" sz="1400" dirty="0">
              <a:latin typeface="Source Sans Pro Light" panose="020B0403030403020204" pitchFamily="34" charset="77"/>
            </a:endParaRPr>
          </a:p>
          <a:p>
            <a:endParaRPr lang="en-NL" sz="800" dirty="0">
              <a:latin typeface="Source Sans Pro Light" panose="020B0403030403020204" pitchFamily="34" charset="77"/>
            </a:endParaRPr>
          </a:p>
          <a:p>
            <a:endParaRPr lang="en-NL" sz="800" dirty="0"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58606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9427" y="0"/>
            <a:ext cx="93892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4400" dirty="0">
                <a:latin typeface="Source Sans Pro Light" panose="020B0403030403020204" pitchFamily="34" charset="77"/>
              </a:rPr>
              <a:t>27-Sept</a:t>
            </a:r>
            <a:r>
              <a:rPr lang="en-NL" sz="4400" dirty="0">
                <a:latin typeface="Source Sans Pro Light" panose="020B0403030403020204" pitchFamily="34" charset="77"/>
              </a:rPr>
              <a:t>-2023</a:t>
            </a:r>
            <a:r>
              <a:rPr lang="nl-NL" sz="4400" dirty="0">
                <a:latin typeface="Source Sans Pro Light" panose="020B0403030403020204" pitchFamily="34" charset="77"/>
              </a:rPr>
              <a:t> - </a:t>
            </a:r>
            <a:r>
              <a:rPr lang="nl-NL" sz="4400" dirty="0" err="1">
                <a:latin typeface="Source Sans Pro Light" panose="020B0403030403020204" pitchFamily="34" charset="77"/>
              </a:rPr>
              <a:t>Switi</a:t>
            </a:r>
            <a:endParaRPr lang="en-NL" sz="4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59675-E179-6724-EEE4-B7E4BE770BEF}"/>
              </a:ext>
            </a:extLst>
          </p:cNvPr>
          <p:cNvSpPr txBox="1"/>
          <p:nvPr/>
        </p:nvSpPr>
        <p:spPr>
          <a:xfrm>
            <a:off x="481019" y="1469772"/>
            <a:ext cx="317010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>
                <a:latin typeface="Source Sans Pro Light" panose="020B0403030403020204" pitchFamily="34" charset="77"/>
              </a:rPr>
              <a:t>Location: 	Switi, Amsterdam</a:t>
            </a:r>
            <a:endParaRPr lang="nl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highlight>
                  <a:srgbClr val="FFFF00"/>
                </a:highlight>
                <a:latin typeface="Source Sans Pro Light" panose="020B0403030403020204" pitchFamily="34" charset="77"/>
              </a:rPr>
              <a:t>Wind:		</a:t>
            </a:r>
          </a:p>
          <a:p>
            <a:r>
              <a:rPr lang="en-NL" sz="1400" dirty="0">
                <a:highlight>
                  <a:srgbClr val="FFFF00"/>
                </a:highlight>
                <a:latin typeface="Source Sans Pro Light" panose="020B0403030403020204" pitchFamily="34" charset="77"/>
              </a:rPr>
              <a:t>Temp: 	</a:t>
            </a:r>
            <a:endParaRPr lang="nl-NL" sz="1400" dirty="0">
              <a:highlight>
                <a:srgbClr val="FFFF00"/>
              </a:highlight>
              <a:latin typeface="Source Sans Pro Light" panose="020B0403030403020204" pitchFamily="34" charset="77"/>
            </a:endParaRPr>
          </a:p>
          <a:p>
            <a:endParaRPr lang="nl-NL" sz="1400" dirty="0">
              <a:highlight>
                <a:srgbClr val="FFFF00"/>
              </a:highlight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Instrument:	</a:t>
            </a:r>
            <a:r>
              <a:rPr lang="es-ES" sz="1400" dirty="0">
                <a:latin typeface="Source Sans Pro Light" panose="020B0403030403020204" pitchFamily="34" charset="77"/>
              </a:rPr>
              <a:t>DST, </a:t>
            </a:r>
            <a:r>
              <a:rPr lang="es-ES" sz="1400" dirty="0" err="1">
                <a:latin typeface="Source Sans Pro Light" panose="020B0403030403020204" pitchFamily="34" charset="77"/>
              </a:rPr>
              <a:t>Partector</a:t>
            </a:r>
            <a:r>
              <a:rPr lang="es-ES" sz="1400" dirty="0">
                <a:latin typeface="Source Sans Pro Light" panose="020B0403030403020204" pitchFamily="34" charset="77"/>
              </a:rPr>
              <a:t> 2, CS </a:t>
            </a:r>
            <a:endParaRPr lang="en-NL" sz="1400" dirty="0">
              <a:latin typeface="Source Sans Pro Light" panose="020B0403030403020204" pitchFamily="34" charset="77"/>
            </a:endParaRPr>
          </a:p>
          <a:p>
            <a:r>
              <a:rPr lang="en-NL" sz="1400" dirty="0">
                <a:latin typeface="Source Sans Pro Light" panose="020B0403030403020204" pitchFamily="34" charset="77"/>
              </a:rPr>
              <a:t>Plot:	</a:t>
            </a:r>
            <a:r>
              <a:rPr lang="nl-NL" sz="1400" dirty="0">
                <a:latin typeface="Source Sans Pro Light" panose="020B0403030403020204" pitchFamily="34" charset="77"/>
              </a:rPr>
              <a:t>PM25, NO2, UFP, BC</a:t>
            </a:r>
          </a:p>
          <a:p>
            <a:endParaRPr lang="nl-NL" sz="1400" dirty="0">
              <a:highlight>
                <a:srgbClr val="FFFF00"/>
              </a:highlight>
              <a:latin typeface="Source Sans Pro Light" panose="020B0403030403020204" pitchFamily="34" charset="77"/>
            </a:endParaRPr>
          </a:p>
          <a:p>
            <a:r>
              <a:rPr lang="nl-NL" sz="1400" dirty="0" err="1">
                <a:highlight>
                  <a:srgbClr val="FFFF00"/>
                </a:highlight>
                <a:latin typeface="Source Sans Pro Light" panose="020B0403030403020204" pitchFamily="34" charset="77"/>
              </a:rPr>
              <a:t>Activities</a:t>
            </a:r>
            <a:r>
              <a:rPr lang="nl-NL" sz="1400" dirty="0">
                <a:highlight>
                  <a:srgbClr val="FFFF00"/>
                </a:highlight>
                <a:latin typeface="Source Sans Pro Light" panose="020B0403030403020204" pitchFamily="34" charset="77"/>
              </a:rPr>
              <a:t>: </a:t>
            </a:r>
          </a:p>
          <a:p>
            <a:r>
              <a:rPr lang="nl-NL" sz="1400" dirty="0">
                <a:latin typeface="Source Sans Pro Light" panose="020B0403030403020204" pitchFamily="34" charset="77"/>
              </a:rPr>
              <a:t>Activity level: Medium </a:t>
            </a:r>
            <a:r>
              <a:rPr lang="nl-NL" sz="1400" dirty="0" err="1">
                <a:latin typeface="Source Sans Pro Light" panose="020B0403030403020204" pitchFamily="34" charset="77"/>
              </a:rPr>
              <a:t>to</a:t>
            </a:r>
            <a:r>
              <a:rPr lang="nl-NL" sz="1400" dirty="0">
                <a:latin typeface="Source Sans Pro Light" panose="020B0403030403020204" pitchFamily="34" charset="77"/>
              </a:rPr>
              <a:t> High</a:t>
            </a:r>
            <a:endParaRPr lang="en-NL" sz="800" dirty="0">
              <a:latin typeface="Source Sans Pro Light" panose="020B0403030403020204" pitchFamily="34" charset="77"/>
            </a:endParaRPr>
          </a:p>
          <a:p>
            <a:endParaRPr lang="en-NL" sz="800" dirty="0">
              <a:latin typeface="Source Sans Pro Light" panose="020B0403030403020204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22181-09A1-BB92-F3FE-F2850310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431" y="937490"/>
            <a:ext cx="7840169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32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9427" y="0"/>
            <a:ext cx="938920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4400" dirty="0">
                <a:latin typeface="Source Sans Pro Light" panose="020B0403030403020204" pitchFamily="34" charset="77"/>
              </a:rPr>
              <a:t>12-07-2023 – </a:t>
            </a:r>
            <a:r>
              <a:rPr lang="nl-NL" sz="4400" dirty="0" err="1">
                <a:latin typeface="Source Sans Pro Light" panose="020B0403030403020204" pitchFamily="34" charset="77"/>
              </a:rPr>
              <a:t>Switi</a:t>
            </a:r>
            <a:r>
              <a:rPr lang="nl-NL" sz="4400" dirty="0">
                <a:latin typeface="Source Sans Pro Light" panose="020B0403030403020204" pitchFamily="34" charset="77"/>
              </a:rPr>
              <a:t> </a:t>
            </a:r>
            <a:br>
              <a:rPr lang="nl-NL" sz="4400" dirty="0">
                <a:latin typeface="Source Sans Pro Light" panose="020B0403030403020204" pitchFamily="34" charset="77"/>
              </a:rPr>
            </a:br>
            <a:r>
              <a:rPr lang="nl-NL" sz="4400" dirty="0">
                <a:latin typeface="Source Sans Pro Light" panose="020B0403030403020204" pitchFamily="34" charset="77"/>
              </a:rPr>
              <a:t>– Breaks </a:t>
            </a:r>
            <a:endParaRPr lang="en-NL" sz="4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2575670C-B537-927B-AAF1-E4D0BFCA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79012" cy="6858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D7E103-7B72-6680-D395-24F4421DE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442577"/>
              </p:ext>
            </p:extLst>
          </p:nvPr>
        </p:nvGraphicFramePr>
        <p:xfrm>
          <a:off x="570271" y="1837966"/>
          <a:ext cx="4788310" cy="30290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662">
                  <a:extLst>
                    <a:ext uri="{9D8B030D-6E8A-4147-A177-3AD203B41FA5}">
                      <a16:colId xmlns:a16="http://schemas.microsoft.com/office/drawing/2014/main" val="3569165973"/>
                    </a:ext>
                  </a:extLst>
                </a:gridCol>
                <a:gridCol w="957662">
                  <a:extLst>
                    <a:ext uri="{9D8B030D-6E8A-4147-A177-3AD203B41FA5}">
                      <a16:colId xmlns:a16="http://schemas.microsoft.com/office/drawing/2014/main" val="1008461987"/>
                    </a:ext>
                  </a:extLst>
                </a:gridCol>
                <a:gridCol w="957662">
                  <a:extLst>
                    <a:ext uri="{9D8B030D-6E8A-4147-A177-3AD203B41FA5}">
                      <a16:colId xmlns:a16="http://schemas.microsoft.com/office/drawing/2014/main" val="2996249622"/>
                    </a:ext>
                  </a:extLst>
                </a:gridCol>
                <a:gridCol w="957662">
                  <a:extLst>
                    <a:ext uri="{9D8B030D-6E8A-4147-A177-3AD203B41FA5}">
                      <a16:colId xmlns:a16="http://schemas.microsoft.com/office/drawing/2014/main" val="4172072021"/>
                    </a:ext>
                  </a:extLst>
                </a:gridCol>
                <a:gridCol w="957662">
                  <a:extLst>
                    <a:ext uri="{9D8B030D-6E8A-4147-A177-3AD203B41FA5}">
                      <a16:colId xmlns:a16="http://schemas.microsoft.com/office/drawing/2014/main" val="18313114"/>
                    </a:ext>
                  </a:extLst>
                </a:gridCol>
              </a:tblGrid>
              <a:tr h="692803">
                <a:tc>
                  <a:txBody>
                    <a:bodyPr/>
                    <a:lstStyle/>
                    <a:p>
                      <a:pPr algn="l" fontAlgn="ctr"/>
                      <a:endParaRPr lang="nl-NL" sz="7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700" u="none" strike="noStrike">
                          <a:effectLst/>
                        </a:rPr>
                        <a:t> </a:t>
                      </a:r>
                      <a:endParaRPr lang="nl-NL" sz="7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 dirty="0">
                          <a:effectLst/>
                        </a:rPr>
                        <a:t>Start</a:t>
                      </a:r>
                      <a:endParaRPr lang="nl-NL" sz="900" b="1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end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mean_value_UFP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mean_value_BC 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25955147"/>
                  </a:ext>
                </a:extLst>
              </a:tr>
              <a:tr h="467240">
                <a:tc>
                  <a:txBody>
                    <a:bodyPr/>
                    <a:lstStyle/>
                    <a:p>
                      <a:pPr algn="l" fontAlgn="ctr"/>
                      <a:endParaRPr lang="nl-NL" sz="7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700" u="none" strike="noStrike">
                          <a:effectLst/>
                        </a:rPr>
                        <a:t> </a:t>
                      </a:r>
                      <a:endParaRPr lang="nl-NL" sz="7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 dirty="0">
                          <a:effectLst/>
                        </a:rPr>
                        <a:t> </a:t>
                      </a:r>
                      <a:endParaRPr lang="nl-NL" sz="900" b="1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 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 dirty="0">
                          <a:effectLst/>
                        </a:rPr>
                        <a:t> </a:t>
                      </a:r>
                      <a:endParaRPr lang="nl-NL" sz="900" b="1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 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9147416"/>
                  </a:ext>
                </a:extLst>
              </a:tr>
              <a:tr h="467240">
                <a:tc>
                  <a:txBody>
                    <a:bodyPr/>
                    <a:lstStyle/>
                    <a:p>
                      <a:pPr algn="r" fontAlgn="ctr"/>
                      <a:r>
                        <a:rPr lang="nl-NL" sz="700" u="none" strike="noStrike">
                          <a:effectLst/>
                        </a:rPr>
                        <a:t>1</a:t>
                      </a:r>
                      <a:endParaRPr lang="nl-NL" sz="7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 dirty="0">
                          <a:effectLst/>
                        </a:rPr>
                        <a:t>2023-07-12 10:25:00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2023-07-12 12:10:00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4.790.500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 dirty="0">
                          <a:effectLst/>
                        </a:rPr>
                        <a:t>0.4948694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69073860"/>
                  </a:ext>
                </a:extLst>
              </a:tr>
              <a:tr h="467240">
                <a:tc>
                  <a:txBody>
                    <a:bodyPr/>
                    <a:lstStyle/>
                    <a:p>
                      <a:pPr algn="r" fontAlgn="ctr"/>
                      <a:r>
                        <a:rPr lang="nl-NL" sz="700" u="none" strike="noStrike">
                          <a:effectLst/>
                        </a:rPr>
                        <a:t>2</a:t>
                      </a:r>
                      <a:endParaRPr lang="nl-NL" sz="7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2023-07-12 12:11:00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2023-07-12 12:46:00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6.281.705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 dirty="0">
                          <a:effectLst/>
                        </a:rPr>
                        <a:t>0.5262021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62116606"/>
                  </a:ext>
                </a:extLst>
              </a:tr>
              <a:tr h="467240">
                <a:tc>
                  <a:txBody>
                    <a:bodyPr/>
                    <a:lstStyle/>
                    <a:p>
                      <a:pPr algn="r" fontAlgn="ctr"/>
                      <a:r>
                        <a:rPr lang="nl-NL" sz="700" u="none" strike="noStrike">
                          <a:effectLst/>
                        </a:rPr>
                        <a:t>3</a:t>
                      </a:r>
                      <a:endParaRPr lang="nl-NL" sz="7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2023-07-12 12:47:00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2023-07-12 14:53:00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6.533.547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 dirty="0">
                          <a:effectLst/>
                        </a:rPr>
                        <a:t>0.6013600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1311305"/>
                  </a:ext>
                </a:extLst>
              </a:tr>
              <a:tr h="467240">
                <a:tc>
                  <a:txBody>
                    <a:bodyPr/>
                    <a:lstStyle/>
                    <a:p>
                      <a:pPr algn="r" fontAlgn="ctr"/>
                      <a:r>
                        <a:rPr lang="nl-NL" sz="700" u="none" strike="noStrike" dirty="0">
                          <a:effectLst/>
                        </a:rPr>
                        <a:t>4</a:t>
                      </a:r>
                      <a:endParaRPr lang="nl-NL" sz="700" b="1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2023-07-12 14:53:00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2023-07-12 15:00:00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6.004.886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 dirty="0">
                          <a:effectLst/>
                        </a:rPr>
                        <a:t>0.6721945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31177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622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9427" y="0"/>
            <a:ext cx="938920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4400" dirty="0">
                <a:latin typeface="Source Sans Pro Light" panose="020B0403030403020204" pitchFamily="34" charset="77"/>
              </a:rPr>
              <a:t>14</a:t>
            </a:r>
            <a:r>
              <a:rPr lang="en-NL" sz="4400" dirty="0">
                <a:latin typeface="Source Sans Pro Light" panose="020B0403030403020204" pitchFamily="34" charset="77"/>
              </a:rPr>
              <a:t>-Ju</a:t>
            </a:r>
            <a:r>
              <a:rPr lang="nl-NL" sz="4400" dirty="0" err="1">
                <a:latin typeface="Source Sans Pro Light" panose="020B0403030403020204" pitchFamily="34" charset="77"/>
              </a:rPr>
              <a:t>ly</a:t>
            </a:r>
            <a:r>
              <a:rPr lang="en-NL" sz="4400" dirty="0">
                <a:latin typeface="Source Sans Pro Light" panose="020B0403030403020204" pitchFamily="34" charset="77"/>
              </a:rPr>
              <a:t>-2023</a:t>
            </a:r>
            <a:r>
              <a:rPr lang="nl-NL" sz="4400" dirty="0">
                <a:latin typeface="Source Sans Pro Light" panose="020B0403030403020204" pitchFamily="34" charset="77"/>
              </a:rPr>
              <a:t> – </a:t>
            </a:r>
            <a:r>
              <a:rPr lang="nl-NL" sz="4400" dirty="0" err="1">
                <a:latin typeface="Source Sans Pro Light" panose="020B0403030403020204" pitchFamily="34" charset="77"/>
              </a:rPr>
              <a:t>Switi</a:t>
            </a:r>
            <a:r>
              <a:rPr lang="nl-NL" sz="4400" dirty="0">
                <a:latin typeface="Source Sans Pro Light" panose="020B0403030403020204" pitchFamily="34" charset="77"/>
              </a:rPr>
              <a:t> </a:t>
            </a:r>
            <a:br>
              <a:rPr lang="nl-NL" sz="4400" dirty="0">
                <a:latin typeface="Source Sans Pro Light" panose="020B0403030403020204" pitchFamily="34" charset="77"/>
              </a:rPr>
            </a:br>
            <a:r>
              <a:rPr lang="nl-NL" sz="4400" dirty="0">
                <a:latin typeface="Source Sans Pro Light" panose="020B0403030403020204" pitchFamily="34" charset="77"/>
              </a:rPr>
              <a:t>- Breaks</a:t>
            </a:r>
            <a:endParaRPr lang="en-NL" sz="4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238E27B7-B91F-9E60-C2A9-09E505516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79012" cy="6858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98AD10-CEE1-7F16-92A9-9CC437BDF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182161"/>
              </p:ext>
            </p:extLst>
          </p:nvPr>
        </p:nvGraphicFramePr>
        <p:xfrm>
          <a:off x="369426" y="1885335"/>
          <a:ext cx="5126805" cy="3650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5361">
                  <a:extLst>
                    <a:ext uri="{9D8B030D-6E8A-4147-A177-3AD203B41FA5}">
                      <a16:colId xmlns:a16="http://schemas.microsoft.com/office/drawing/2014/main" val="588125355"/>
                    </a:ext>
                  </a:extLst>
                </a:gridCol>
                <a:gridCol w="1025361">
                  <a:extLst>
                    <a:ext uri="{9D8B030D-6E8A-4147-A177-3AD203B41FA5}">
                      <a16:colId xmlns:a16="http://schemas.microsoft.com/office/drawing/2014/main" val="1393591863"/>
                    </a:ext>
                  </a:extLst>
                </a:gridCol>
                <a:gridCol w="1025361">
                  <a:extLst>
                    <a:ext uri="{9D8B030D-6E8A-4147-A177-3AD203B41FA5}">
                      <a16:colId xmlns:a16="http://schemas.microsoft.com/office/drawing/2014/main" val="1643253369"/>
                    </a:ext>
                  </a:extLst>
                </a:gridCol>
                <a:gridCol w="1025361">
                  <a:extLst>
                    <a:ext uri="{9D8B030D-6E8A-4147-A177-3AD203B41FA5}">
                      <a16:colId xmlns:a16="http://schemas.microsoft.com/office/drawing/2014/main" val="2459288775"/>
                    </a:ext>
                  </a:extLst>
                </a:gridCol>
                <a:gridCol w="1025361">
                  <a:extLst>
                    <a:ext uri="{9D8B030D-6E8A-4147-A177-3AD203B41FA5}">
                      <a16:colId xmlns:a16="http://schemas.microsoft.com/office/drawing/2014/main" val="2904755441"/>
                    </a:ext>
                  </a:extLst>
                </a:gridCol>
              </a:tblGrid>
              <a:tr h="471350"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 dirty="0">
                          <a:effectLst/>
                        </a:rPr>
                        <a:t> </a:t>
                      </a:r>
                      <a:endParaRPr lang="nl-NL" sz="900" b="1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start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end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mean_value_UFP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mean_value_BC 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44429403"/>
                  </a:ext>
                </a:extLst>
              </a:tr>
              <a:tr h="317887"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 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 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 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 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 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2514250"/>
                  </a:ext>
                </a:extLst>
              </a:tr>
              <a:tr h="317887"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1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 dirty="0">
                          <a:effectLst/>
                        </a:rPr>
                        <a:t>2023-07-14 08:40:00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 dirty="0">
                          <a:effectLst/>
                        </a:rPr>
                        <a:t>2023-07-14 09:00:00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17.873.691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11.550.013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77389901"/>
                  </a:ext>
                </a:extLst>
              </a:tr>
              <a:tr h="317887"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2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2023-07-14 09:00:00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2023-07-14 09:11:00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16.152.006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14.200.987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47086776"/>
                  </a:ext>
                </a:extLst>
              </a:tr>
              <a:tr h="317887"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3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2023-07-14 09:11:00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2023-07-14 09:50:00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11.439.133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0.7564675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3551517"/>
                  </a:ext>
                </a:extLst>
              </a:tr>
              <a:tr h="317887"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4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2023-07-14 09:50:00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2023-07-14 11:13:00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12.038.872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 dirty="0">
                          <a:effectLst/>
                        </a:rPr>
                        <a:t>16.474.942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62862341"/>
                  </a:ext>
                </a:extLst>
              </a:tr>
              <a:tr h="317887"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5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2023-07-14 11:13:00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2023-07-14 11:23:00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7.141.642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 dirty="0">
                          <a:effectLst/>
                        </a:rPr>
                        <a:t>0.8033327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51169710"/>
                  </a:ext>
                </a:extLst>
              </a:tr>
              <a:tr h="317887"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6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2023-07-14 11:23:00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2023-07-14 12:21:00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13.351.480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 dirty="0">
                          <a:effectLst/>
                        </a:rPr>
                        <a:t>24.489.664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40296039"/>
                  </a:ext>
                </a:extLst>
              </a:tr>
              <a:tr h="317887"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7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2023-07-14 12:24:00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2023-07-14 12:42:00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6.169.240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 dirty="0">
                          <a:effectLst/>
                        </a:rPr>
                        <a:t>0.6112649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3796669"/>
                  </a:ext>
                </a:extLst>
              </a:tr>
              <a:tr h="317887"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8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2023-07-14 12:42:00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2023-07-14 13:10:00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7.589.375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 dirty="0">
                          <a:effectLst/>
                        </a:rPr>
                        <a:t>18.984.045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9158012"/>
                  </a:ext>
                </a:extLst>
              </a:tr>
              <a:tr h="317887"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9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2023-07-14 13:16:00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2023-07-14 14:02:00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82.984.793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 dirty="0">
                          <a:effectLst/>
                        </a:rPr>
                        <a:t>32.791.042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2739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783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9427" y="0"/>
            <a:ext cx="938920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4400" dirty="0">
                <a:latin typeface="Source Sans Pro Light" panose="020B0403030403020204" pitchFamily="34" charset="77"/>
              </a:rPr>
              <a:t>21</a:t>
            </a:r>
            <a:r>
              <a:rPr lang="en-NL" sz="4400" dirty="0">
                <a:latin typeface="Source Sans Pro Light" panose="020B0403030403020204" pitchFamily="34" charset="77"/>
              </a:rPr>
              <a:t>-Ju</a:t>
            </a:r>
            <a:r>
              <a:rPr lang="nl-NL" sz="4400" dirty="0" err="1">
                <a:latin typeface="Source Sans Pro Light" panose="020B0403030403020204" pitchFamily="34" charset="77"/>
              </a:rPr>
              <a:t>ly</a:t>
            </a:r>
            <a:r>
              <a:rPr lang="en-NL" sz="4400" dirty="0">
                <a:latin typeface="Source Sans Pro Light" panose="020B0403030403020204" pitchFamily="34" charset="77"/>
              </a:rPr>
              <a:t>-2023</a:t>
            </a:r>
            <a:r>
              <a:rPr lang="nl-NL" sz="4400" dirty="0">
                <a:latin typeface="Source Sans Pro Light" panose="020B0403030403020204" pitchFamily="34" charset="77"/>
              </a:rPr>
              <a:t> – </a:t>
            </a:r>
            <a:r>
              <a:rPr lang="nl-NL" sz="4400" dirty="0" err="1">
                <a:latin typeface="Source Sans Pro Light" panose="020B0403030403020204" pitchFamily="34" charset="77"/>
              </a:rPr>
              <a:t>Switi</a:t>
            </a:r>
            <a:r>
              <a:rPr lang="nl-NL" sz="4400" dirty="0">
                <a:latin typeface="Source Sans Pro Light" panose="020B0403030403020204" pitchFamily="34" charset="77"/>
              </a:rPr>
              <a:t> </a:t>
            </a:r>
          </a:p>
          <a:p>
            <a:r>
              <a:rPr lang="nl-NL" sz="4400" dirty="0">
                <a:latin typeface="Source Sans Pro Light" panose="020B0403030403020204" pitchFamily="34" charset="77"/>
              </a:rPr>
              <a:t>- Breaks</a:t>
            </a:r>
            <a:endParaRPr lang="en-NL" sz="4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762CD64-16B0-8201-8704-50B60FB41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588" y="0"/>
            <a:ext cx="6079012" cy="68580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925336-1E68-2C76-A347-6243A610A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530707"/>
              </p:ext>
            </p:extLst>
          </p:nvPr>
        </p:nvGraphicFramePr>
        <p:xfrm>
          <a:off x="766915" y="1992292"/>
          <a:ext cx="4375355" cy="25993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5071">
                  <a:extLst>
                    <a:ext uri="{9D8B030D-6E8A-4147-A177-3AD203B41FA5}">
                      <a16:colId xmlns:a16="http://schemas.microsoft.com/office/drawing/2014/main" val="2625151367"/>
                    </a:ext>
                  </a:extLst>
                </a:gridCol>
                <a:gridCol w="875071">
                  <a:extLst>
                    <a:ext uri="{9D8B030D-6E8A-4147-A177-3AD203B41FA5}">
                      <a16:colId xmlns:a16="http://schemas.microsoft.com/office/drawing/2014/main" val="3864136218"/>
                    </a:ext>
                  </a:extLst>
                </a:gridCol>
                <a:gridCol w="875071">
                  <a:extLst>
                    <a:ext uri="{9D8B030D-6E8A-4147-A177-3AD203B41FA5}">
                      <a16:colId xmlns:a16="http://schemas.microsoft.com/office/drawing/2014/main" val="2664280062"/>
                    </a:ext>
                  </a:extLst>
                </a:gridCol>
                <a:gridCol w="875071">
                  <a:extLst>
                    <a:ext uri="{9D8B030D-6E8A-4147-A177-3AD203B41FA5}">
                      <a16:colId xmlns:a16="http://schemas.microsoft.com/office/drawing/2014/main" val="3619552775"/>
                    </a:ext>
                  </a:extLst>
                </a:gridCol>
                <a:gridCol w="875071">
                  <a:extLst>
                    <a:ext uri="{9D8B030D-6E8A-4147-A177-3AD203B41FA5}">
                      <a16:colId xmlns:a16="http://schemas.microsoft.com/office/drawing/2014/main" val="963792049"/>
                    </a:ext>
                  </a:extLst>
                </a:gridCol>
              </a:tblGrid>
              <a:tr h="594538"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 dirty="0">
                          <a:effectLst/>
                        </a:rPr>
                        <a:t> </a:t>
                      </a:r>
                      <a:endParaRPr lang="nl-NL" sz="900" b="1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 dirty="0">
                          <a:effectLst/>
                        </a:rPr>
                        <a:t>start</a:t>
                      </a:r>
                      <a:endParaRPr lang="nl-NL" sz="900" b="1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end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mean_value_UFP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mean_value_BC 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6595835"/>
                  </a:ext>
                </a:extLst>
              </a:tr>
              <a:tr h="400967"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 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 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 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 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9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 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759514"/>
                  </a:ext>
                </a:extLst>
              </a:tr>
              <a:tr h="400967"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1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 dirty="0">
                          <a:effectLst/>
                        </a:rPr>
                        <a:t>2023-07-21 08:35:00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2023-07-21 09:00:00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10.778.024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1.202.326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3400217"/>
                  </a:ext>
                </a:extLst>
              </a:tr>
              <a:tr h="400967"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2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2023-07-21 09:00:00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2023-07-21 11:38:00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17.725.008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3.653.979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87370100"/>
                  </a:ext>
                </a:extLst>
              </a:tr>
              <a:tr h="400967"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3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2023-07-21 11:39:00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2023-07-21 12:10:00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 dirty="0">
                          <a:effectLst/>
                        </a:rPr>
                        <a:t>10.956.877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1.461.984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2771580"/>
                  </a:ext>
                </a:extLst>
              </a:tr>
              <a:tr h="400967"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>
                          <a:effectLst/>
                        </a:rPr>
                        <a:t>4</a:t>
                      </a:r>
                      <a:endParaRPr lang="nl-NL" sz="9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2023-07-21 12:11:00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900" u="none" strike="noStrike">
                          <a:effectLst/>
                        </a:rPr>
                        <a:t>2023-07-21 13:27:00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 dirty="0">
                          <a:effectLst/>
                        </a:rPr>
                        <a:t>8.107.385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900" u="none" strike="noStrike" dirty="0">
                          <a:effectLst/>
                        </a:rPr>
                        <a:t>1.036.569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3576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313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69427" y="0"/>
            <a:ext cx="93892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4400" dirty="0">
                <a:latin typeface="Source Sans Pro Light" panose="020B0403030403020204" pitchFamily="34" charset="77"/>
              </a:rPr>
              <a:t>27</a:t>
            </a:r>
            <a:r>
              <a:rPr lang="en-NL" sz="4400" dirty="0">
                <a:latin typeface="Source Sans Pro Light" panose="020B0403030403020204" pitchFamily="34" charset="77"/>
              </a:rPr>
              <a:t>-</a:t>
            </a:r>
            <a:r>
              <a:rPr lang="nl-NL" sz="4400" dirty="0">
                <a:latin typeface="Source Sans Pro Light" panose="020B0403030403020204" pitchFamily="34" charset="77"/>
              </a:rPr>
              <a:t>Sept</a:t>
            </a:r>
            <a:r>
              <a:rPr lang="en-NL" sz="4400" dirty="0">
                <a:latin typeface="Source Sans Pro Light" panose="020B0403030403020204" pitchFamily="34" charset="77"/>
              </a:rPr>
              <a:t>-2023</a:t>
            </a:r>
            <a:r>
              <a:rPr lang="nl-NL" sz="4400" dirty="0">
                <a:latin typeface="Source Sans Pro Light" panose="020B0403030403020204" pitchFamily="34" charset="77"/>
              </a:rPr>
              <a:t> – </a:t>
            </a:r>
            <a:r>
              <a:rPr lang="nl-NL" sz="4400" dirty="0" err="1">
                <a:latin typeface="Source Sans Pro Light" panose="020B0403030403020204" pitchFamily="34" charset="77"/>
              </a:rPr>
              <a:t>Switi</a:t>
            </a:r>
            <a:r>
              <a:rPr lang="nl-NL" sz="4400" dirty="0">
                <a:latin typeface="Source Sans Pro Light" panose="020B0403030403020204" pitchFamily="34" charset="77"/>
              </a:rPr>
              <a:t> - Breaks</a:t>
            </a:r>
            <a:endParaRPr lang="en-NL" sz="4400" dirty="0">
              <a:latin typeface="Source Sans Pro Light" panose="020B0403030403020204" pitchFamily="34" charset="7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39284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08C24E-B4C6-3832-EC03-C7818225F0E6}"/>
              </a:ext>
            </a:extLst>
          </p:cNvPr>
          <p:cNvSpPr txBox="1"/>
          <p:nvPr/>
        </p:nvSpPr>
        <p:spPr>
          <a:xfrm>
            <a:off x="345937" y="120037"/>
            <a:ext cx="31701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800" dirty="0">
                <a:latin typeface="Source Sans Pro Light" panose="020B0403030403020204" pitchFamily="34" charset="77"/>
              </a:rPr>
              <a:t>Instrument:	</a:t>
            </a:r>
            <a:r>
              <a:rPr lang="es-ES" sz="800" dirty="0">
                <a:latin typeface="Source Sans Pro Light" panose="020B0403030403020204" pitchFamily="34" charset="77"/>
              </a:rPr>
              <a:t>DST, DST2, Partector 2</a:t>
            </a:r>
            <a:endParaRPr lang="en-NL" sz="800" dirty="0">
              <a:latin typeface="Source Sans Pro Light" panose="020B0403030403020204" pitchFamily="34" charset="77"/>
            </a:endParaRPr>
          </a:p>
          <a:p>
            <a:r>
              <a:rPr lang="en-NL" sz="800" dirty="0">
                <a:latin typeface="Source Sans Pro Light" panose="020B0403030403020204" pitchFamily="34" charset="77"/>
              </a:rPr>
              <a:t>Date: 	28-Jube-2023</a:t>
            </a:r>
          </a:p>
          <a:p>
            <a:r>
              <a:rPr lang="en-NL" sz="800" dirty="0">
                <a:latin typeface="Source Sans Pro Light" panose="020B0403030403020204" pitchFamily="34" charset="77"/>
              </a:rPr>
              <a:t>Plot:	BC+number UFP</a:t>
            </a:r>
          </a:p>
          <a:p>
            <a:r>
              <a:rPr lang="en-NL" sz="800" dirty="0">
                <a:latin typeface="Source Sans Pro Light" panose="020B0403030403020204" pitchFamily="34" charset="77"/>
              </a:rPr>
              <a:t>Location: 	Switi, Amsterdam</a:t>
            </a:r>
          </a:p>
          <a:p>
            <a:r>
              <a:rPr lang="en-NL" sz="800" dirty="0">
                <a:latin typeface="Source Sans Pro Light" panose="020B0403030403020204" pitchFamily="34" charset="77"/>
              </a:rPr>
              <a:t>Wind:	3 m/s, SW	</a:t>
            </a:r>
          </a:p>
          <a:p>
            <a:r>
              <a:rPr lang="en-NL" sz="800" dirty="0">
                <a:latin typeface="Source Sans Pro Light" panose="020B0403030403020204" pitchFamily="34" charset="77"/>
              </a:rPr>
              <a:t>Temp: 	19ºC</a:t>
            </a:r>
          </a:p>
          <a:p>
            <a:endParaRPr lang="en-NL" sz="800" dirty="0">
              <a:latin typeface="Source Sans Pro Light" panose="020B0403030403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16258-2300-F3A7-99E9-0662C71C4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281" y="422171"/>
            <a:ext cx="7772400" cy="5882064"/>
          </a:xfrm>
          <a:prstGeom prst="rect">
            <a:avLst/>
          </a:prstGeom>
        </p:spPr>
      </p:pic>
      <p:sp>
        <p:nvSpPr>
          <p:cNvPr id="8" name="5-point Star 7">
            <a:extLst>
              <a:ext uri="{FF2B5EF4-FFF2-40B4-BE49-F238E27FC236}">
                <a16:creationId xmlns:a16="http://schemas.microsoft.com/office/drawing/2014/main" id="{D70765A3-8AFF-455A-D484-993F206BC97F}"/>
              </a:ext>
            </a:extLst>
          </p:cNvPr>
          <p:cNvSpPr/>
          <p:nvPr/>
        </p:nvSpPr>
        <p:spPr>
          <a:xfrm>
            <a:off x="9882781" y="5113641"/>
            <a:ext cx="491613" cy="389299"/>
          </a:xfrm>
          <a:prstGeom prst="upArrowCallo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3</a:t>
            </a:r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1944A464-E3F7-1C74-8FA3-25B0CD69E52C}"/>
              </a:ext>
            </a:extLst>
          </p:cNvPr>
          <p:cNvSpPr/>
          <p:nvPr/>
        </p:nvSpPr>
        <p:spPr>
          <a:xfrm>
            <a:off x="7531510" y="3238804"/>
            <a:ext cx="491613" cy="389299"/>
          </a:xfrm>
          <a:prstGeom prst="rightArrowCallo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2</a:t>
            </a:r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F6363010-D04E-80E5-3ED8-744FA55B3BC2}"/>
              </a:ext>
            </a:extLst>
          </p:cNvPr>
          <p:cNvSpPr/>
          <p:nvPr/>
        </p:nvSpPr>
        <p:spPr>
          <a:xfrm>
            <a:off x="9636975" y="2093953"/>
            <a:ext cx="491613" cy="389299"/>
          </a:xfrm>
          <a:prstGeom prst="downArrowCallo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4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A3154C7C-F724-5D75-DAC6-9AC00D2E90E1}"/>
              </a:ext>
            </a:extLst>
          </p:cNvPr>
          <p:cNvSpPr/>
          <p:nvPr/>
        </p:nvSpPr>
        <p:spPr>
          <a:xfrm>
            <a:off x="7531510" y="971659"/>
            <a:ext cx="491613" cy="389299"/>
          </a:xfrm>
          <a:prstGeom prst="downArrowCallo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B40E55-8F00-D370-3501-DABB1DB29024}"/>
              </a:ext>
            </a:extLst>
          </p:cNvPr>
          <p:cNvGrpSpPr/>
          <p:nvPr/>
        </p:nvGrpSpPr>
        <p:grpSpPr>
          <a:xfrm>
            <a:off x="8663122" y="2520981"/>
            <a:ext cx="867518" cy="2063174"/>
            <a:chOff x="7218647" y="2383320"/>
            <a:chExt cx="867518" cy="2063174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1C65C5-86AB-83F6-6F51-2AAA3E8DA867}"/>
                </a:ext>
              </a:extLst>
            </p:cNvPr>
            <p:cNvSpPr/>
            <p:nvPr/>
          </p:nvSpPr>
          <p:spPr>
            <a:xfrm rot="3387310">
              <a:off x="7602071" y="3962400"/>
              <a:ext cx="519953" cy="448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762A10-37BB-FFAF-C1D4-6F4770ED3AB0}"/>
                </a:ext>
              </a:extLst>
            </p:cNvPr>
            <p:cNvSpPr/>
            <p:nvPr/>
          </p:nvSpPr>
          <p:spPr>
            <a:xfrm rot="3387310">
              <a:off x="6502167" y="3099800"/>
              <a:ext cx="1684443" cy="2514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650D487-8F2E-5073-35FE-2C71C5C5219F}"/>
              </a:ext>
            </a:extLst>
          </p:cNvPr>
          <p:cNvSpPr txBox="1"/>
          <p:nvPr/>
        </p:nvSpPr>
        <p:spPr>
          <a:xfrm>
            <a:off x="264910" y="2591766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Locations</a:t>
            </a:r>
            <a:r>
              <a:rPr lang="nl-NL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we </a:t>
            </a:r>
            <a:r>
              <a:rPr lang="nl-NL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explored</a:t>
            </a:r>
            <a:r>
              <a:rPr lang="nl-NL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br>
              <a:rPr lang="nl-NL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nl-NL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AutoNum type="arabicPeriod"/>
            </a:pPr>
            <a:r>
              <a:rPr lang="nl-NL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Entrance</a:t>
            </a:r>
            <a:r>
              <a:rPr lang="nl-NL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-&gt; Far </a:t>
            </a:r>
            <a:r>
              <a:rPr lang="nl-NL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nl-NL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the</a:t>
            </a:r>
            <a:r>
              <a:rPr lang="nl-NL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current</a:t>
            </a:r>
            <a:r>
              <a:rPr lang="nl-NL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nl-NL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nl-NL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construction</a:t>
            </a:r>
            <a:r>
              <a:rPr lang="nl-NL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process</a:t>
            </a:r>
            <a:r>
              <a:rPr lang="nl-NL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Location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currently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closest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to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cranes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b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Upwind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at time of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measurement</a:t>
            </a:r>
            <a:endParaRPr lang="nl-N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AutoNum type="arabicPeriod"/>
            </a:pP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N</a:t>
            </a:r>
            <a:r>
              <a:rPr lang="nl-NL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ext </a:t>
            </a:r>
            <a:r>
              <a:rPr lang="nl-NL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to</a:t>
            </a:r>
            <a:r>
              <a:rPr lang="nl-NL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the</a:t>
            </a:r>
            <a:r>
              <a:rPr lang="nl-NL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highway, on a bridge</a:t>
            </a:r>
            <a:br>
              <a:rPr lang="nl-NL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nl-NL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bit </a:t>
            </a:r>
            <a:r>
              <a:rPr lang="nl-NL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above</a:t>
            </a:r>
            <a:r>
              <a:rPr lang="nl-NL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the</a:t>
            </a:r>
            <a:r>
              <a:rPr lang="nl-NL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site. </a:t>
            </a:r>
            <a:r>
              <a:rPr lang="nl-NL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Closest</a:t>
            </a:r>
            <a:r>
              <a:rPr lang="nl-NL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to</a:t>
            </a:r>
            <a:r>
              <a:rPr lang="nl-NL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nl-NL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nl-NL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generator. </a:t>
            </a:r>
          </a:p>
          <a:p>
            <a:pPr marL="342900" indent="-342900">
              <a:buAutoNum type="arabicPeriod"/>
            </a:pPr>
            <a:r>
              <a:rPr lang="nl-NL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Downwind 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at time of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measurement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b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but far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away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due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to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water. </a:t>
            </a:r>
          </a:p>
          <a:p>
            <a:pPr marL="342900" indent="-342900">
              <a:buAutoNum type="arabicPeriod"/>
            </a:pP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Current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/first part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they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will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be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building</a:t>
            </a:r>
            <a:b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yellow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is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the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nl-NL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entire</a:t>
            </a:r>
            <a:r>
              <a:rPr lang="nl-NL" dirty="0">
                <a:latin typeface="Source Sans Pro" panose="020B0503030403020204" pitchFamily="34" charset="0"/>
                <a:ea typeface="Source Sans Pro" panose="020B0503030403020204" pitchFamily="34" charset="0"/>
              </a:rPr>
              <a:t> building plot) </a:t>
            </a:r>
            <a:endParaRPr lang="nl-NL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AutoNum type="arabicPeriod"/>
            </a:pPr>
            <a:endParaRPr lang="en-GB" dirty="0"/>
          </a:p>
        </p:txBody>
      </p:sp>
      <p:sp>
        <p:nvSpPr>
          <p:cNvPr id="17" name="5-point Star 9">
            <a:extLst>
              <a:ext uri="{FF2B5EF4-FFF2-40B4-BE49-F238E27FC236}">
                <a16:creationId xmlns:a16="http://schemas.microsoft.com/office/drawing/2014/main" id="{91DA3746-C98D-BE1D-8F96-E398526979A6}"/>
              </a:ext>
            </a:extLst>
          </p:cNvPr>
          <p:cNvSpPr/>
          <p:nvPr/>
        </p:nvSpPr>
        <p:spPr>
          <a:xfrm>
            <a:off x="9060715" y="4205022"/>
            <a:ext cx="476575" cy="258824"/>
          </a:xfrm>
          <a:prstGeom prst="downArrowCallo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5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88990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rane on a construction site&#10;&#10;Description automatically generated with low confidence">
            <a:extLst>
              <a:ext uri="{FF2B5EF4-FFF2-40B4-BE49-F238E27FC236}">
                <a16:creationId xmlns:a16="http://schemas.microsoft.com/office/drawing/2014/main" id="{08138FE1-F7D0-C08D-168B-03B32A3BE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0327"/>
          <a:stretch/>
        </p:blipFill>
        <p:spPr>
          <a:xfrm>
            <a:off x="3874370" y="3429000"/>
            <a:ext cx="4177216" cy="3476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9F8EBD-C949-56BC-3882-F55FE406D0A7}"/>
              </a:ext>
            </a:extLst>
          </p:cNvPr>
          <p:cNvSpPr txBox="1"/>
          <p:nvPr/>
        </p:nvSpPr>
        <p:spPr>
          <a:xfrm>
            <a:off x="8096251" y="714621"/>
            <a:ext cx="3445167" cy="3901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Pictures site </a:t>
            </a:r>
            <a:b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picture containing outdoor, sky, text, cloud&#10;&#10;Description automatically generated">
            <a:extLst>
              <a:ext uri="{FF2B5EF4-FFF2-40B4-BE49-F238E27FC236}">
                <a16:creationId xmlns:a16="http://schemas.microsoft.com/office/drawing/2014/main" id="{FA376C66-510E-0640-CB71-127BCA527B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57"/>
          <a:stretch/>
        </p:blipFill>
        <p:spPr>
          <a:xfrm>
            <a:off x="-6014" y="-9574"/>
            <a:ext cx="3787591" cy="3342709"/>
          </a:xfrm>
          <a:prstGeom prst="rect">
            <a:avLst/>
          </a:prstGeom>
        </p:spPr>
      </p:pic>
      <p:pic>
        <p:nvPicPr>
          <p:cNvPr id="12" name="Picture 11" descr="A picture containing sky, outdoor, tree, wheel&#10;&#10;Description automatically generated">
            <a:extLst>
              <a:ext uri="{FF2B5EF4-FFF2-40B4-BE49-F238E27FC236}">
                <a16:creationId xmlns:a16="http://schemas.microsoft.com/office/drawing/2014/main" id="{E6B951E6-024E-9528-2A19-5D2698BF9B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44" r="1244" b="1"/>
          <a:stretch/>
        </p:blipFill>
        <p:spPr>
          <a:xfrm>
            <a:off x="3874370" y="-19142"/>
            <a:ext cx="3787591" cy="3352277"/>
          </a:xfrm>
          <a:prstGeom prst="rect">
            <a:avLst/>
          </a:prstGeom>
        </p:spPr>
      </p:pic>
      <p:pic>
        <p:nvPicPr>
          <p:cNvPr id="6" name="Picture 5" descr="A picture containing outdoor, plant, fence, grass&#10;&#10;Description automatically generated">
            <a:extLst>
              <a:ext uri="{FF2B5EF4-FFF2-40B4-BE49-F238E27FC236}">
                <a16:creationId xmlns:a16="http://schemas.microsoft.com/office/drawing/2014/main" id="{8B55EB05-0F69-C5B0-29B9-CEF8DC00A9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14" r="4774" b="1"/>
          <a:stretch/>
        </p:blipFill>
        <p:spPr>
          <a:xfrm>
            <a:off x="-6014" y="3419426"/>
            <a:ext cx="3787591" cy="343856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5181888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5-point Star 8">
            <a:extLst>
              <a:ext uri="{FF2B5EF4-FFF2-40B4-BE49-F238E27FC236}">
                <a16:creationId xmlns:a16="http://schemas.microsoft.com/office/drawing/2014/main" id="{0F8C1131-DA8C-9B0B-AF37-25BD3D4FD549}"/>
              </a:ext>
            </a:extLst>
          </p:cNvPr>
          <p:cNvSpPr/>
          <p:nvPr/>
        </p:nvSpPr>
        <p:spPr>
          <a:xfrm>
            <a:off x="3923071" y="180972"/>
            <a:ext cx="491613" cy="38929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2</a:t>
            </a:r>
          </a:p>
        </p:txBody>
      </p:sp>
      <p:sp>
        <p:nvSpPr>
          <p:cNvPr id="15" name="5-point Star 8">
            <a:extLst>
              <a:ext uri="{FF2B5EF4-FFF2-40B4-BE49-F238E27FC236}">
                <a16:creationId xmlns:a16="http://schemas.microsoft.com/office/drawing/2014/main" id="{19B46AF1-6F5D-3DF9-4D1C-287D7B5ECAEA}"/>
              </a:ext>
            </a:extLst>
          </p:cNvPr>
          <p:cNvSpPr/>
          <p:nvPr/>
        </p:nvSpPr>
        <p:spPr>
          <a:xfrm>
            <a:off x="184641" y="153470"/>
            <a:ext cx="491613" cy="38929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1</a:t>
            </a:r>
            <a:endParaRPr lang="en-NL" dirty="0"/>
          </a:p>
        </p:txBody>
      </p:sp>
      <p:sp>
        <p:nvSpPr>
          <p:cNvPr id="16" name="5-point Star 8">
            <a:extLst>
              <a:ext uri="{FF2B5EF4-FFF2-40B4-BE49-F238E27FC236}">
                <a16:creationId xmlns:a16="http://schemas.microsoft.com/office/drawing/2014/main" id="{D9750445-FC3E-A7E9-2BE0-CA531BF5674C}"/>
              </a:ext>
            </a:extLst>
          </p:cNvPr>
          <p:cNvSpPr/>
          <p:nvPr/>
        </p:nvSpPr>
        <p:spPr>
          <a:xfrm>
            <a:off x="115758" y="3582470"/>
            <a:ext cx="491613" cy="38929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3</a:t>
            </a:r>
            <a:endParaRPr lang="en-NL" dirty="0"/>
          </a:p>
        </p:txBody>
      </p:sp>
      <p:sp>
        <p:nvSpPr>
          <p:cNvPr id="18" name="5-point Star 8">
            <a:extLst>
              <a:ext uri="{FF2B5EF4-FFF2-40B4-BE49-F238E27FC236}">
                <a16:creationId xmlns:a16="http://schemas.microsoft.com/office/drawing/2014/main" id="{6C978E77-2209-D397-56D0-B3336B828F3D}"/>
              </a:ext>
            </a:extLst>
          </p:cNvPr>
          <p:cNvSpPr/>
          <p:nvPr/>
        </p:nvSpPr>
        <p:spPr>
          <a:xfrm>
            <a:off x="3923071" y="3582469"/>
            <a:ext cx="491613" cy="38929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4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2466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9887-010B-88AA-ED0E-666E86463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do: 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6E532-F4CE-0F34-88F3-0F9F73F11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GB" dirty="0"/>
              <a:t>Overviews </a:t>
            </a:r>
            <a:r>
              <a:rPr lang="en-GB" dirty="0" err="1"/>
              <a:t>Switi</a:t>
            </a:r>
            <a:r>
              <a:rPr lang="en-GB" dirty="0"/>
              <a:t> – check 27 sept and 12 august	(23-10-2023) 	</a:t>
            </a:r>
          </a:p>
          <a:p>
            <a:pPr marL="514350" indent="-514350">
              <a:buAutoNum type="arabicPeriod"/>
            </a:pPr>
            <a:r>
              <a:rPr lang="en-GB" dirty="0"/>
              <a:t>Add averages in numbers, make table		(23-10-2023)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GB" dirty="0" err="1"/>
              <a:t>Pauze</a:t>
            </a:r>
            <a:r>
              <a:rPr lang="en-GB" dirty="0"/>
              <a:t> analysis 						(23-10-2023)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GB" dirty="0"/>
              <a:t>Share data with Titus					(23-10-2023)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GB" dirty="0"/>
              <a:t>Peaks analysis, add timings?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GB" dirty="0"/>
              <a:t>Write a report </a:t>
            </a:r>
          </a:p>
          <a:p>
            <a:pPr marL="0" indent="0">
              <a:buNone/>
            </a:pPr>
            <a:r>
              <a:rPr lang="en-GB" dirty="0"/>
              <a:t>5.  Add extra calibration slides </a:t>
            </a:r>
          </a:p>
          <a:p>
            <a:pPr marL="0" indent="0">
              <a:buNone/>
            </a:pPr>
            <a:r>
              <a:rPr lang="en-GB" dirty="0"/>
              <a:t>6.  Add measuring locations map, QGIS</a:t>
            </a:r>
          </a:p>
        </p:txBody>
      </p:sp>
    </p:spTree>
    <p:extLst>
      <p:ext uri="{BB962C8B-B14F-4D97-AF65-F5344CB8AC3E}">
        <p14:creationId xmlns:p14="http://schemas.microsoft.com/office/powerpoint/2010/main" val="269279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00600" y="533992"/>
            <a:ext cx="93892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5000" dirty="0">
                <a:latin typeface="Exo" panose="020B0604020202020204" charset="0"/>
                <a:ea typeface="Exo SemiBold"/>
                <a:cs typeface="Exo SemiBold"/>
                <a:sym typeface="Exo SemiBold"/>
              </a:rPr>
              <a:t>2 case studies </a:t>
            </a:r>
          </a:p>
          <a:p>
            <a:r>
              <a:rPr lang="no" sz="4000" b="1" dirty="0">
                <a:latin typeface="Exo" panose="020B0604020202020204" charset="0"/>
                <a:ea typeface="Exo SemiBold"/>
                <a:cs typeface="Exo SemiBold"/>
                <a:sym typeface="Exo SemiBold"/>
              </a:rPr>
              <a:t>  </a:t>
            </a:r>
            <a:endParaRPr sz="4000" b="1" dirty="0">
              <a:latin typeface="Exo" panose="020B0604020202020204" charset="0"/>
              <a:ea typeface="Exo SemiBold"/>
              <a:cs typeface="Exo SemiBold"/>
              <a:sym typeface="Exo SemiBold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00600" y="1689700"/>
            <a:ext cx="1135151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93131">
              <a:buClr>
                <a:srgbClr val="0B5394"/>
              </a:buClr>
              <a:buSzPts val="2500"/>
            </a:pPr>
            <a:r>
              <a:rPr lang="en-US" sz="2800" dirty="0">
                <a:latin typeface="Exo"/>
                <a:ea typeface="Exo"/>
                <a:cs typeface="Exo"/>
                <a:sym typeface="Exo"/>
              </a:rPr>
              <a:t>1. </a:t>
            </a:r>
            <a:r>
              <a:rPr lang="en-US" sz="2800" dirty="0" err="1">
                <a:latin typeface="Exo"/>
                <a:ea typeface="Exo"/>
                <a:cs typeface="Exo"/>
                <a:sym typeface="Exo"/>
              </a:rPr>
              <a:t>Switi</a:t>
            </a:r>
            <a:r>
              <a:rPr lang="en-US" sz="2800" dirty="0">
                <a:latin typeface="Exo"/>
                <a:ea typeface="Exo"/>
                <a:cs typeface="Exo"/>
                <a:sym typeface="Exo"/>
              </a:rPr>
              <a:t>:  	Bio-based, non-electric </a:t>
            </a:r>
          </a:p>
          <a:p>
            <a:pPr marL="93131">
              <a:buClr>
                <a:srgbClr val="0B5394"/>
              </a:buClr>
              <a:buSzPts val="2500"/>
            </a:pPr>
            <a:r>
              <a:rPr lang="en-US" sz="2800" dirty="0">
                <a:latin typeface="Exo"/>
                <a:ea typeface="Exo"/>
                <a:cs typeface="Exo"/>
                <a:sym typeface="Exo"/>
              </a:rPr>
              <a:t>2. POST: 	Conventional, electric</a:t>
            </a:r>
          </a:p>
          <a:p>
            <a:pPr marL="93131">
              <a:buClr>
                <a:srgbClr val="0B5394"/>
              </a:buClr>
              <a:buSzPts val="2500"/>
            </a:pPr>
            <a:endParaRPr lang="en-US" sz="2800" dirty="0">
              <a:latin typeface="Exo"/>
              <a:ea typeface="Exo"/>
              <a:cs typeface="Exo"/>
              <a:sym typeface="Exo"/>
            </a:endParaRPr>
          </a:p>
          <a:p>
            <a:pPr marL="93131">
              <a:buClr>
                <a:srgbClr val="0B5394"/>
              </a:buClr>
              <a:buSzPts val="2500"/>
            </a:pPr>
            <a:r>
              <a:rPr lang="en-US" sz="2800" dirty="0">
                <a:latin typeface="Exo"/>
                <a:ea typeface="Exo"/>
                <a:cs typeface="Exo"/>
                <a:sym typeface="Exo"/>
              </a:rPr>
              <a:t> </a:t>
            </a:r>
          </a:p>
          <a:p>
            <a:endParaRPr lang="en-US" sz="2800" dirty="0">
              <a:latin typeface="Exo"/>
              <a:ea typeface="Exo"/>
              <a:cs typeface="Exo"/>
              <a:sym typeface="Exo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2400" i="1" dirty="0">
                <a:latin typeface="Exo"/>
                <a:ea typeface="Exo"/>
                <a:cs typeface="Exo"/>
                <a:sym typeface="Exo"/>
              </a:rPr>
              <a:t>Nb. 	* All in building phase </a:t>
            </a:r>
            <a:br>
              <a:rPr lang="en-US" sz="2400" i="1" dirty="0">
                <a:latin typeface="Exo"/>
                <a:ea typeface="Exo"/>
                <a:cs typeface="Exo"/>
                <a:sym typeface="Exo"/>
              </a:rPr>
            </a:br>
            <a:r>
              <a:rPr lang="en-US" sz="2400" i="1" dirty="0">
                <a:latin typeface="Exo"/>
                <a:ea typeface="Exo"/>
                <a:cs typeface="Exo"/>
                <a:sym typeface="Exo"/>
              </a:rPr>
              <a:t>	* Initially, a third case was included (</a:t>
            </a:r>
            <a:r>
              <a:rPr lang="en-US" sz="2400" i="1" dirty="0" err="1">
                <a:latin typeface="Exo"/>
                <a:ea typeface="Exo"/>
                <a:cs typeface="Exo"/>
                <a:sym typeface="Exo"/>
              </a:rPr>
              <a:t>Sawa</a:t>
            </a:r>
            <a:r>
              <a:rPr lang="en-US" sz="2400" i="1" dirty="0">
                <a:latin typeface="Exo"/>
                <a:ea typeface="Exo"/>
                <a:cs typeface="Exo"/>
                <a:sym typeface="Exo"/>
              </a:rPr>
              <a:t>: Bio-based &amp; electric). But</a:t>
            </a:r>
            <a:br>
              <a:rPr lang="en-US" sz="2400" i="1" dirty="0">
                <a:latin typeface="Exo"/>
                <a:ea typeface="Exo"/>
                <a:cs typeface="Exo"/>
                <a:sym typeface="Exo"/>
              </a:rPr>
            </a:br>
            <a:r>
              <a:rPr lang="en-US" sz="2400" i="1" dirty="0">
                <a:latin typeface="Exo"/>
                <a:ea typeface="Exo"/>
                <a:cs typeface="Exo"/>
                <a:sym typeface="Exo"/>
              </a:rPr>
              <a:t>	 they only started the building phase after the study had been conducted </a:t>
            </a:r>
          </a:p>
          <a:p>
            <a:pPr>
              <a:buClr>
                <a:schemeClr val="dk1"/>
              </a:buClr>
              <a:buSzPts val="1100"/>
            </a:pPr>
            <a:endParaRPr lang="en-US" sz="2800" dirty="0">
              <a:latin typeface="Exo"/>
              <a:ea typeface="Exo"/>
              <a:cs typeface="Exo"/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380497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00600" y="533992"/>
            <a:ext cx="93892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5000" dirty="0">
                <a:latin typeface="Exo" panose="020B0604020202020204" charset="0"/>
                <a:ea typeface="Exo SemiBold"/>
                <a:cs typeface="Exo SemiBold"/>
                <a:sym typeface="Exo SemiBold"/>
              </a:rPr>
              <a:t>Sampling </a:t>
            </a:r>
            <a:r>
              <a:rPr lang="nl-NL" sz="5000" dirty="0" err="1">
                <a:latin typeface="Exo" panose="020B0604020202020204" charset="0"/>
                <a:ea typeface="Exo SemiBold"/>
                <a:cs typeface="Exo SemiBold"/>
                <a:sym typeface="Exo SemiBold"/>
              </a:rPr>
              <a:t>process</a:t>
            </a:r>
            <a:r>
              <a:rPr lang="nl-NL" sz="5000" dirty="0">
                <a:latin typeface="Exo" panose="020B0604020202020204" charset="0"/>
                <a:ea typeface="Exo SemiBold"/>
                <a:cs typeface="Exo SemiBold"/>
                <a:sym typeface="Exo SemiBold"/>
              </a:rPr>
              <a:t> </a:t>
            </a:r>
          </a:p>
          <a:p>
            <a:r>
              <a:rPr lang="no" sz="4000" b="1" dirty="0">
                <a:latin typeface="Exo" panose="020B0604020202020204" charset="0"/>
                <a:ea typeface="Exo SemiBold"/>
                <a:cs typeface="Exo SemiBold"/>
                <a:sym typeface="Exo SemiBold"/>
              </a:rPr>
              <a:t>  </a:t>
            </a:r>
            <a:endParaRPr sz="4000" b="1" dirty="0">
              <a:latin typeface="Exo" panose="020B0604020202020204" charset="0"/>
              <a:ea typeface="Exo SemiBold"/>
              <a:cs typeface="Exo SemiBold"/>
              <a:sym typeface="Exo SemiBold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00600" y="1689700"/>
            <a:ext cx="11351518" cy="381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507987">
              <a:buClr>
                <a:srgbClr val="0B5394"/>
              </a:buClr>
              <a:buSzPts val="2400"/>
              <a:buFont typeface="Exo"/>
              <a:buChar char="●"/>
            </a:pPr>
            <a:r>
              <a:rPr lang="en-US" sz="2800" b="1" dirty="0">
                <a:latin typeface="Exo"/>
                <a:ea typeface="Exo"/>
                <a:cs typeface="Exo"/>
                <a:sym typeface="Exo"/>
              </a:rPr>
              <a:t>Measurement frequency: </a:t>
            </a:r>
            <a:r>
              <a:rPr lang="en-US" sz="2800" dirty="0">
                <a:latin typeface="Exo"/>
                <a:ea typeface="Exo"/>
                <a:cs typeface="Exo"/>
                <a:sym typeface="Exo"/>
              </a:rPr>
              <a:t>5 measurements per site, 10 total. Of which 1 day without activity. </a:t>
            </a:r>
          </a:p>
          <a:p>
            <a:pPr marL="609585" indent="-507987">
              <a:buClr>
                <a:srgbClr val="0B5394"/>
              </a:buClr>
              <a:buSzPts val="2400"/>
              <a:buFont typeface="Exo"/>
              <a:buChar char="●"/>
            </a:pPr>
            <a:r>
              <a:rPr lang="en-US" sz="2800" b="1" dirty="0">
                <a:latin typeface="Exo"/>
                <a:ea typeface="Exo"/>
                <a:cs typeface="Exo"/>
                <a:sym typeface="Exo"/>
              </a:rPr>
              <a:t>Points of measurement: </a:t>
            </a:r>
            <a:br>
              <a:rPr lang="en-US" sz="2800" b="1" dirty="0">
                <a:latin typeface="Exo"/>
                <a:ea typeface="Exo"/>
                <a:cs typeface="Exo"/>
                <a:sym typeface="Exo"/>
              </a:rPr>
            </a:br>
            <a:r>
              <a:rPr lang="en-US" sz="2800" dirty="0">
                <a:latin typeface="Exo"/>
                <a:ea typeface="Exo"/>
                <a:cs typeface="Exo"/>
                <a:sym typeface="Exo"/>
              </a:rPr>
              <a:t>- Trucks</a:t>
            </a:r>
            <a:br>
              <a:rPr lang="en-US" sz="2800" dirty="0">
                <a:latin typeface="Exo"/>
                <a:ea typeface="Exo"/>
                <a:cs typeface="Exo"/>
                <a:sym typeface="Exo"/>
              </a:rPr>
            </a:br>
            <a:r>
              <a:rPr lang="en-US" sz="2800" dirty="0">
                <a:latin typeface="Exo"/>
                <a:ea typeface="Exo"/>
                <a:cs typeface="Exo"/>
                <a:sym typeface="Exo"/>
              </a:rPr>
              <a:t>- Main activities including crane </a:t>
            </a:r>
          </a:p>
          <a:p>
            <a:pPr marL="609585" indent="-507987">
              <a:buClr>
                <a:srgbClr val="0B5394"/>
              </a:buClr>
              <a:buSzPts val="2400"/>
              <a:buFont typeface="Exo"/>
              <a:buChar char="●"/>
            </a:pPr>
            <a:r>
              <a:rPr lang="en-US" sz="2800" b="1" dirty="0">
                <a:latin typeface="Exo"/>
                <a:ea typeface="Exo"/>
                <a:cs typeface="Exo"/>
                <a:sym typeface="Exo"/>
              </a:rPr>
              <a:t>Time of measurement:</a:t>
            </a:r>
            <a:r>
              <a:rPr lang="en-US" sz="2800" dirty="0">
                <a:latin typeface="Exo"/>
                <a:ea typeface="Exo"/>
                <a:cs typeface="Exo"/>
                <a:sym typeface="Exo"/>
              </a:rPr>
              <a:t> early mornings ~6.30-11.30</a:t>
            </a:r>
          </a:p>
          <a:p>
            <a:br>
              <a:rPr lang="en-US" sz="3200" dirty="0">
                <a:solidFill>
                  <a:srgbClr val="0B5394"/>
                </a:solidFill>
                <a:latin typeface="Exo"/>
                <a:ea typeface="Exo"/>
                <a:cs typeface="Exo"/>
                <a:sym typeface="Exo"/>
              </a:rPr>
            </a:br>
            <a:endParaRPr lang="en-US" sz="3200" dirty="0">
              <a:solidFill>
                <a:srgbClr val="0B5394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2498642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D2E2E5-0A39-07FB-5895-54C2E66CE435}"/>
              </a:ext>
            </a:extLst>
          </p:cNvPr>
          <p:cNvSpPr txBox="1"/>
          <p:nvPr/>
        </p:nvSpPr>
        <p:spPr>
          <a:xfrm>
            <a:off x="803347" y="1969341"/>
            <a:ext cx="1058530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"/>
                <a:ea typeface="Exo"/>
                <a:cs typeface="Exo"/>
                <a:sym typeface="Exo"/>
              </a:rPr>
              <a:t>Cases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xo"/>
              <a:ea typeface="Exo"/>
              <a:cs typeface="Exo"/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231388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862ABC4-03BC-6F20-6626-F16B34A58EA6}"/>
              </a:ext>
            </a:extLst>
          </p:cNvPr>
          <p:cNvGrpSpPr/>
          <p:nvPr/>
        </p:nvGrpSpPr>
        <p:grpSpPr>
          <a:xfrm>
            <a:off x="360809" y="1532296"/>
            <a:ext cx="5515140" cy="3793408"/>
            <a:chOff x="0" y="0"/>
            <a:chExt cx="6004560" cy="4130040"/>
          </a:xfrm>
        </p:grpSpPr>
        <p:pic>
          <p:nvPicPr>
            <p:cNvPr id="24" name="Picture 23" descr="A map of a city&#10;&#10;Description automatically generated">
              <a:extLst>
                <a:ext uri="{FF2B5EF4-FFF2-40B4-BE49-F238E27FC236}">
                  <a16:creationId xmlns:a16="http://schemas.microsoft.com/office/drawing/2014/main" id="{00CD7C15-428B-E24B-83CD-3F28D5B77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04" r="23840"/>
            <a:stretch/>
          </p:blipFill>
          <p:spPr bwMode="auto">
            <a:xfrm>
              <a:off x="0" y="0"/>
              <a:ext cx="4222115" cy="41300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5" name="Picture 24" descr="A map of a city&#10;&#10;Description automatically generated">
              <a:extLst>
                <a:ext uri="{FF2B5EF4-FFF2-40B4-BE49-F238E27FC236}">
                  <a16:creationId xmlns:a16="http://schemas.microsoft.com/office/drawing/2014/main" id="{7DB0CABF-993E-6C37-4FD1-003C5BF7E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57" t="24286" r="33552" b="30050"/>
            <a:stretch/>
          </p:blipFill>
          <p:spPr bwMode="auto">
            <a:xfrm>
              <a:off x="4394200" y="1202266"/>
              <a:ext cx="1610360" cy="162496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61F3FCC-A77B-565A-F26B-D6E79F6C2B37}"/>
                </a:ext>
              </a:extLst>
            </p:cNvPr>
            <p:cNvCxnSpPr/>
            <p:nvPr/>
          </p:nvCxnSpPr>
          <p:spPr>
            <a:xfrm flipV="1">
              <a:off x="1930400" y="1329266"/>
              <a:ext cx="3039110" cy="880534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125A44-5627-7EA3-03E4-F1750228CAB4}"/>
                </a:ext>
              </a:extLst>
            </p:cNvPr>
            <p:cNvCxnSpPr/>
            <p:nvPr/>
          </p:nvCxnSpPr>
          <p:spPr>
            <a:xfrm>
              <a:off x="1930400" y="2260600"/>
              <a:ext cx="3200400" cy="465666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 Box 49">
            <a:extLst>
              <a:ext uri="{FF2B5EF4-FFF2-40B4-BE49-F238E27FC236}">
                <a16:creationId xmlns:a16="http://schemas.microsoft.com/office/drawing/2014/main" id="{B81D6B6C-1B57-A2EF-2E9B-C1F83E49091C}"/>
              </a:ext>
            </a:extLst>
          </p:cNvPr>
          <p:cNvSpPr txBox="1"/>
          <p:nvPr/>
        </p:nvSpPr>
        <p:spPr>
          <a:xfrm>
            <a:off x="360808" y="5582443"/>
            <a:ext cx="3877979" cy="16846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77"/>
            <a:r>
              <a:rPr lang="en-GB" sz="1333" dirty="0">
                <a:solidFill>
                  <a:prstClr val="black"/>
                </a:solidFill>
                <a:latin typeface="Source Sans Pro Light" panose="020B0403030403020204" pitchFamily="34" charset="77"/>
                <a:ea typeface="Times New Roman" panose="02020603050405020304" pitchFamily="18" charset="0"/>
                <a:cs typeface="Arial"/>
                <a:sym typeface="Arial"/>
              </a:rPr>
              <a:t>The Post Rotterdam project located in the city centre of Rotterdam. It is a mixed high-rise building built with a conventional steel and concrete structure. </a:t>
            </a:r>
          </a:p>
          <a:p>
            <a:pPr defTabSz="914377"/>
            <a:r>
              <a:rPr lang="en-GB" sz="1333" dirty="0">
                <a:solidFill>
                  <a:prstClr val="black"/>
                </a:solidFill>
                <a:latin typeface="Source Sans Pro Light" panose="020B0403030403020204" pitchFamily="34" charset="77"/>
                <a:ea typeface="Times New Roman" panose="02020603050405020304" pitchFamily="18" charset="0"/>
                <a:cs typeface="Arial"/>
                <a:sym typeface="Arial"/>
              </a:rPr>
              <a:t>Expected dates: 2022 -January 2025.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A09D7F-2B04-56DA-8941-011A9CB50DC1}"/>
              </a:ext>
            </a:extLst>
          </p:cNvPr>
          <p:cNvSpPr txBox="1"/>
          <p:nvPr/>
        </p:nvSpPr>
        <p:spPr>
          <a:xfrm>
            <a:off x="268237" y="296353"/>
            <a:ext cx="11408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tabLst>
                <a:tab pos="359402" algn="l"/>
                <a:tab pos="719437" algn="l"/>
                <a:tab pos="1079473" algn="l"/>
                <a:tab pos="1439509" algn="l"/>
                <a:tab pos="1799546" algn="l"/>
                <a:tab pos="2159581" algn="l"/>
                <a:tab pos="2519617" algn="l"/>
                <a:tab pos="2879653" algn="l"/>
                <a:tab pos="3239690" algn="l"/>
                <a:tab pos="3599725" algn="l"/>
                <a:tab pos="3959761" algn="l"/>
                <a:tab pos="4319797" algn="l"/>
              </a:tabLst>
            </a:pPr>
            <a:r>
              <a:rPr lang="en-GB" sz="4267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  <a:sym typeface="Arial"/>
              </a:rPr>
              <a:t>Case Study 1: Post Rotterdam </a:t>
            </a:r>
            <a:br>
              <a:rPr lang="en-GB" sz="2133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  <a:sym typeface="Arial"/>
              </a:rPr>
            </a:br>
            <a:r>
              <a:rPr lang="en-GB" sz="2133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  <a:sym typeface="Arial"/>
              </a:rPr>
              <a:t>Conventional construction, with electric crane </a:t>
            </a:r>
            <a:endParaRPr lang="en-NL" sz="2133" dirty="0">
              <a:solidFill>
                <a:prstClr val="black"/>
              </a:solidFill>
              <a:latin typeface="Exo Medium" panose="020B0604020202020204" charset="0"/>
              <a:ea typeface="Times New Roman" panose="02020603050405020304" pitchFamily="18" charset="0"/>
              <a:cs typeface="Arial"/>
              <a:sym typeface="Arial"/>
            </a:endParaRPr>
          </a:p>
        </p:txBody>
      </p:sp>
      <p:pic>
        <p:nvPicPr>
          <p:cNvPr id="17" name="Picture 16" descr="A construction site with a crane and a building&#10;&#10;Description automatically generated">
            <a:extLst>
              <a:ext uri="{FF2B5EF4-FFF2-40B4-BE49-F238E27FC236}">
                <a16:creationId xmlns:a16="http://schemas.microsoft.com/office/drawing/2014/main" id="{DFAC6D7D-AD15-F041-2541-6EE73BD5F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184" y="1532296"/>
            <a:ext cx="5953817" cy="44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75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00600" y="533992"/>
            <a:ext cx="9389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5000" b="1" dirty="0">
                <a:latin typeface="Exo" panose="020B0604020202020204" charset="0"/>
                <a:ea typeface="Exo SemiBold"/>
                <a:cs typeface="Exo SemiBold"/>
                <a:sym typeface="Exo SemiBold"/>
              </a:rPr>
              <a:t>Case </a:t>
            </a:r>
            <a:r>
              <a:rPr lang="nl-NL" sz="5000" b="1" dirty="0" err="1">
                <a:latin typeface="Exo" panose="020B0604020202020204" charset="0"/>
                <a:ea typeface="Exo SemiBold"/>
                <a:cs typeface="Exo SemiBold"/>
                <a:sym typeface="Exo SemiBold"/>
              </a:rPr>
              <a:t>overview</a:t>
            </a:r>
            <a:r>
              <a:rPr lang="nl-NL" sz="5000" b="1" dirty="0">
                <a:latin typeface="Exo" panose="020B0604020202020204" charset="0"/>
                <a:ea typeface="Exo SemiBold"/>
                <a:cs typeface="Exo SemiBold"/>
                <a:sym typeface="Exo SemiBold"/>
              </a:rPr>
              <a:t> - POST </a:t>
            </a:r>
            <a:endParaRPr sz="4000" b="1" dirty="0">
              <a:latin typeface="Exo" panose="020B0604020202020204" charset="0"/>
              <a:ea typeface="Exo SemiBold"/>
              <a:cs typeface="Exo SemiBold"/>
              <a:sym typeface="Exo SemiBold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00600" y="1689700"/>
            <a:ext cx="11351518" cy="498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507987">
              <a:buClr>
                <a:srgbClr val="0B5394"/>
              </a:buClr>
              <a:buSzPts val="2400"/>
              <a:buFont typeface="Exo"/>
              <a:buChar char="●"/>
            </a:pPr>
            <a:r>
              <a:rPr lang="nl-NL" sz="2800" b="1" dirty="0">
                <a:latin typeface="Exo"/>
                <a:ea typeface="Exo"/>
                <a:cs typeface="Exo"/>
                <a:sym typeface="Exo"/>
              </a:rPr>
              <a:t>POST 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is a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multifunctional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concept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with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hotel,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appartments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, bars, restaurants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and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retail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. It is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located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in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the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middel of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the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city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centre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of Rotterdam, next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to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the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coolsingel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and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the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city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hall. </a:t>
            </a:r>
          </a:p>
          <a:p>
            <a:pPr marL="609585" indent="-507987">
              <a:buClr>
                <a:srgbClr val="0B5394"/>
              </a:buClr>
              <a:buSzPts val="2400"/>
              <a:buFont typeface="Exo"/>
              <a:buChar char="●"/>
            </a:pPr>
            <a:endParaRPr lang="nl-NL" sz="2800" dirty="0">
              <a:latin typeface="Exo"/>
              <a:ea typeface="Exo"/>
              <a:cs typeface="Exo"/>
              <a:sym typeface="Exo"/>
            </a:endParaRPr>
          </a:p>
          <a:p>
            <a:pPr marL="609585" indent="-507987">
              <a:buClr>
                <a:srgbClr val="0B5394"/>
              </a:buClr>
              <a:buSzPts val="2400"/>
              <a:buFont typeface="Exo"/>
              <a:buChar char="●"/>
            </a:pPr>
            <a:r>
              <a:rPr lang="nl-NL" sz="2800" b="1" dirty="0">
                <a:latin typeface="Exo"/>
                <a:ea typeface="Exo"/>
                <a:cs typeface="Exo"/>
                <a:sym typeface="Exo"/>
              </a:rPr>
              <a:t>Building </a:t>
            </a:r>
            <a:r>
              <a:rPr lang="nl-NL" sz="2800" b="1" dirty="0" err="1">
                <a:latin typeface="Exo"/>
                <a:ea typeface="Exo"/>
                <a:cs typeface="Exo"/>
                <a:sym typeface="Exo"/>
              </a:rPr>
              <a:t>phase</a:t>
            </a:r>
            <a:r>
              <a:rPr lang="nl-NL" sz="2800" b="1" dirty="0">
                <a:latin typeface="Exo"/>
                <a:ea typeface="Exo"/>
                <a:cs typeface="Exo"/>
                <a:sym typeface="Exo"/>
              </a:rPr>
              <a:t>: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During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the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period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of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measuring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,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they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were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building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the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2-5th floor of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the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building. </a:t>
            </a:r>
            <a:br>
              <a:rPr lang="nl-NL" sz="2800" dirty="0">
                <a:latin typeface="Exo"/>
                <a:ea typeface="Exo"/>
                <a:cs typeface="Exo"/>
                <a:sym typeface="Exo"/>
              </a:rPr>
            </a:br>
            <a:endParaRPr lang="nl-NL" sz="2800" dirty="0">
              <a:latin typeface="Exo"/>
              <a:ea typeface="Exo"/>
              <a:cs typeface="Exo"/>
              <a:sym typeface="Exo"/>
            </a:endParaRPr>
          </a:p>
          <a:p>
            <a:pPr marL="609585" indent="-507987">
              <a:buClr>
                <a:srgbClr val="0B5394"/>
              </a:buClr>
              <a:buSzPts val="2400"/>
              <a:buFont typeface="Exo"/>
              <a:buChar char="●"/>
            </a:pPr>
            <a:r>
              <a:rPr lang="nl-NL" sz="2800" b="1" dirty="0" err="1">
                <a:latin typeface="Exo"/>
                <a:ea typeface="Exo"/>
                <a:cs typeface="Exo"/>
                <a:sym typeface="Exo"/>
              </a:rPr>
              <a:t>Activities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include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cement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mixing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,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driving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up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and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down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with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a small truck, drilling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and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using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an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i="1" dirty="0" err="1">
                <a:latin typeface="Exo"/>
                <a:ea typeface="Exo"/>
                <a:cs typeface="Exo"/>
                <a:sym typeface="Exo"/>
              </a:rPr>
              <a:t>electric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crane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for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carrying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and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placing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materials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.</a:t>
            </a:r>
          </a:p>
          <a:p>
            <a:pPr marL="609585" indent="-507987">
              <a:buClr>
                <a:srgbClr val="0B5394"/>
              </a:buClr>
              <a:buSzPts val="2400"/>
              <a:buFont typeface="Exo"/>
              <a:buChar char="●"/>
            </a:pPr>
            <a:endParaRPr lang="nl-NL" sz="2800" b="1" dirty="0">
              <a:latin typeface="Exo"/>
              <a:ea typeface="Exo"/>
              <a:cs typeface="Exo"/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3192669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00600" y="533992"/>
            <a:ext cx="9389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nl-NL" sz="5000" b="1" dirty="0">
                <a:latin typeface="Exo" panose="020B0604020202020204" charset="0"/>
                <a:ea typeface="Exo SemiBold"/>
                <a:cs typeface="Exo SemiBold"/>
                <a:sym typeface="Exo SemiBold"/>
              </a:rPr>
              <a:t>Case </a:t>
            </a:r>
            <a:r>
              <a:rPr lang="nl-NL" sz="5000" b="1" dirty="0" err="1">
                <a:latin typeface="Exo" panose="020B0604020202020204" charset="0"/>
                <a:ea typeface="Exo SemiBold"/>
                <a:cs typeface="Exo SemiBold"/>
                <a:sym typeface="Exo SemiBold"/>
              </a:rPr>
              <a:t>overview</a:t>
            </a:r>
            <a:r>
              <a:rPr lang="nl-NL" sz="5000" b="1" dirty="0">
                <a:latin typeface="Exo" panose="020B0604020202020204" charset="0"/>
                <a:ea typeface="Exo SemiBold"/>
                <a:cs typeface="Exo SemiBold"/>
                <a:sym typeface="Exo SemiBold"/>
              </a:rPr>
              <a:t> – </a:t>
            </a:r>
            <a:r>
              <a:rPr lang="nl-NL" sz="5000" b="1" dirty="0" err="1">
                <a:latin typeface="Exo" panose="020B0604020202020204" charset="0"/>
                <a:ea typeface="Exo SemiBold"/>
                <a:cs typeface="Exo SemiBold"/>
                <a:sym typeface="Exo SemiBold"/>
              </a:rPr>
              <a:t>Switi</a:t>
            </a:r>
            <a:r>
              <a:rPr lang="nl-NL" sz="5000" b="1" dirty="0">
                <a:latin typeface="Exo" panose="020B0604020202020204" charset="0"/>
                <a:ea typeface="Exo SemiBold"/>
                <a:cs typeface="Exo SemiBold"/>
                <a:sym typeface="Exo SemiBold"/>
              </a:rPr>
              <a:t>  </a:t>
            </a:r>
            <a:endParaRPr sz="4000" b="1" dirty="0">
              <a:latin typeface="Exo" panose="020B0604020202020204" charset="0"/>
              <a:ea typeface="Exo SemiBold"/>
              <a:cs typeface="Exo SemiBold"/>
              <a:sym typeface="Exo SemiBold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6681867"/>
            <a:ext cx="12217600" cy="17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00600" y="1689700"/>
            <a:ext cx="11351518" cy="412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507987">
              <a:buClr>
                <a:srgbClr val="0B5394"/>
              </a:buClr>
              <a:buSzPts val="2400"/>
              <a:buFont typeface="Exo"/>
              <a:buChar char="●"/>
            </a:pPr>
            <a:r>
              <a:rPr lang="nl-NL" sz="2800" b="1" dirty="0" err="1">
                <a:latin typeface="Exo"/>
                <a:ea typeface="Exo"/>
                <a:cs typeface="Exo"/>
                <a:sym typeface="Exo"/>
              </a:rPr>
              <a:t>Switi</a:t>
            </a:r>
            <a:r>
              <a:rPr lang="nl-NL" sz="2800" b="1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is a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residential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middle-rise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building made of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wood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. It is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located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in Amsterdam South-East.</a:t>
            </a:r>
          </a:p>
          <a:p>
            <a:pPr marL="609585" indent="-507987">
              <a:buClr>
                <a:srgbClr val="0B5394"/>
              </a:buClr>
              <a:buSzPts val="2400"/>
              <a:buFont typeface="Exo"/>
              <a:buChar char="●"/>
            </a:pPr>
            <a:endParaRPr lang="nl-NL" sz="2800" b="1" dirty="0">
              <a:latin typeface="Exo"/>
              <a:ea typeface="Exo"/>
              <a:cs typeface="Exo"/>
              <a:sym typeface="Exo"/>
            </a:endParaRPr>
          </a:p>
          <a:p>
            <a:pPr marL="609585" indent="-507987">
              <a:buClr>
                <a:srgbClr val="0B5394"/>
              </a:buClr>
              <a:buSzPts val="2400"/>
              <a:buFont typeface="Exo"/>
              <a:buChar char="●"/>
            </a:pPr>
            <a:r>
              <a:rPr lang="nl-NL" sz="2800" b="1" dirty="0">
                <a:latin typeface="Exo"/>
                <a:ea typeface="Exo"/>
                <a:cs typeface="Exo"/>
                <a:sym typeface="Exo"/>
              </a:rPr>
              <a:t>Building </a:t>
            </a:r>
            <a:r>
              <a:rPr lang="nl-NL" sz="2800" b="1" dirty="0" err="1">
                <a:latin typeface="Exo"/>
                <a:ea typeface="Exo"/>
                <a:cs typeface="Exo"/>
                <a:sym typeface="Exo"/>
              </a:rPr>
              <a:t>phase</a:t>
            </a:r>
            <a:r>
              <a:rPr lang="nl-NL" sz="2800" b="1" dirty="0">
                <a:latin typeface="Exo"/>
                <a:ea typeface="Exo"/>
                <a:cs typeface="Exo"/>
                <a:sym typeface="Exo"/>
              </a:rPr>
              <a:t>: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During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the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period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of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measuring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,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they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were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building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the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1-5th floor of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the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building. </a:t>
            </a:r>
          </a:p>
          <a:p>
            <a:pPr marL="609585" indent="-507987">
              <a:buClr>
                <a:srgbClr val="0B5394"/>
              </a:buClr>
              <a:buSzPts val="2400"/>
              <a:buFont typeface="Exo"/>
              <a:buChar char="●"/>
            </a:pPr>
            <a:endParaRPr lang="nl-NL" sz="2800" dirty="0">
              <a:latin typeface="Exo"/>
              <a:ea typeface="Exo"/>
              <a:cs typeface="Exo"/>
              <a:sym typeface="Exo"/>
            </a:endParaRPr>
          </a:p>
          <a:p>
            <a:pPr marL="609585" indent="-507987">
              <a:buClr>
                <a:srgbClr val="0B5394"/>
              </a:buClr>
              <a:buSzPts val="2400"/>
              <a:buFont typeface="Exo"/>
              <a:buChar char="●"/>
            </a:pPr>
            <a:r>
              <a:rPr lang="nl-NL" sz="2800" b="1" dirty="0" err="1">
                <a:latin typeface="Exo"/>
                <a:ea typeface="Exo"/>
                <a:cs typeface="Exo"/>
                <a:sym typeface="Exo"/>
              </a:rPr>
              <a:t>Activities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include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(1-2)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weekly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delivery of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materials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, drilling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and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using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a </a:t>
            </a:r>
            <a:r>
              <a:rPr lang="nl-NL" sz="2800" i="1" dirty="0">
                <a:latin typeface="Exo"/>
                <a:ea typeface="Exo"/>
                <a:cs typeface="Exo"/>
                <a:sym typeface="Exo"/>
              </a:rPr>
              <a:t>diesel-</a:t>
            </a:r>
            <a:r>
              <a:rPr lang="nl-NL" sz="2800" i="1" dirty="0" err="1">
                <a:latin typeface="Exo"/>
                <a:ea typeface="Exo"/>
                <a:cs typeface="Exo"/>
                <a:sym typeface="Exo"/>
              </a:rPr>
              <a:t>agregated</a:t>
            </a:r>
            <a:r>
              <a:rPr lang="nl-NL" sz="2800" i="1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crane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for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carrying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and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placing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2800" dirty="0" err="1">
                <a:latin typeface="Exo"/>
                <a:ea typeface="Exo"/>
                <a:cs typeface="Exo"/>
                <a:sym typeface="Exo"/>
              </a:rPr>
              <a:t>materials</a:t>
            </a:r>
            <a:r>
              <a:rPr lang="nl-NL" sz="2800" dirty="0">
                <a:latin typeface="Exo"/>
                <a:ea typeface="Exo"/>
                <a:cs typeface="Exo"/>
                <a:sym typeface="Exo"/>
              </a:rPr>
              <a:t>.  </a:t>
            </a:r>
          </a:p>
          <a:p>
            <a:pPr marL="609585" indent="-507987">
              <a:buClr>
                <a:srgbClr val="0B5394"/>
              </a:buClr>
              <a:buSzPts val="2400"/>
              <a:buFont typeface="Exo"/>
              <a:buChar char="●"/>
            </a:pPr>
            <a:endParaRPr lang="nl-NL" sz="2800" b="1" dirty="0">
              <a:latin typeface="Exo"/>
              <a:ea typeface="Exo"/>
              <a:cs typeface="Exo"/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460649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24307</TotalTime>
  <Words>1801</Words>
  <Application>Microsoft Office PowerPoint</Application>
  <PresentationFormat>Widescreen</PresentationFormat>
  <Paragraphs>442</Paragraphs>
  <Slides>39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Calibri</vt:lpstr>
      <vt:lpstr>Calibri Light</vt:lpstr>
      <vt:lpstr>DejaVu Sans</vt:lpstr>
      <vt:lpstr>Exo</vt:lpstr>
      <vt:lpstr>Exo Medium</vt:lpstr>
      <vt:lpstr>Lucida Console</vt:lpstr>
      <vt:lpstr>Source Sans Pro</vt:lpstr>
      <vt:lpstr>Source Sans Pro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Zoomed 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do: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Gabo Am</dc:creator>
  <cp:lastModifiedBy>Miny Rajiv</cp:lastModifiedBy>
  <cp:revision>3</cp:revision>
  <dcterms:created xsi:type="dcterms:W3CDTF">2023-06-28T13:20:20Z</dcterms:created>
  <dcterms:modified xsi:type="dcterms:W3CDTF">2023-10-23T08:37:07Z</dcterms:modified>
</cp:coreProperties>
</file>